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4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82" r:id="rId4"/>
  </p:sldMasterIdLst>
  <p:notesMasterIdLst>
    <p:notesMasterId r:id="rId56"/>
  </p:notesMasterIdLst>
  <p:handoutMasterIdLst>
    <p:handoutMasterId r:id="rId57"/>
  </p:handoutMasterIdLst>
  <p:sldIdLst>
    <p:sldId id="327" r:id="rId5"/>
    <p:sldId id="330" r:id="rId6"/>
    <p:sldId id="331" r:id="rId7"/>
    <p:sldId id="332" r:id="rId8"/>
    <p:sldId id="333" r:id="rId9"/>
    <p:sldId id="298" r:id="rId10"/>
    <p:sldId id="262" r:id="rId11"/>
    <p:sldId id="263" r:id="rId12"/>
    <p:sldId id="334" r:id="rId13"/>
    <p:sldId id="299" r:id="rId14"/>
    <p:sldId id="335" r:id="rId15"/>
    <p:sldId id="302" r:id="rId16"/>
    <p:sldId id="336" r:id="rId17"/>
    <p:sldId id="264" r:id="rId18"/>
    <p:sldId id="266" r:id="rId19"/>
    <p:sldId id="265" r:id="rId20"/>
    <p:sldId id="276" r:id="rId21"/>
    <p:sldId id="303" r:id="rId22"/>
    <p:sldId id="293" r:id="rId23"/>
    <p:sldId id="277" r:id="rId24"/>
    <p:sldId id="284" r:id="rId25"/>
    <p:sldId id="269" r:id="rId26"/>
    <p:sldId id="304" r:id="rId27"/>
    <p:sldId id="305" r:id="rId28"/>
    <p:sldId id="307" r:id="rId29"/>
    <p:sldId id="306" r:id="rId30"/>
    <p:sldId id="308" r:id="rId31"/>
    <p:sldId id="270" r:id="rId32"/>
    <p:sldId id="309" r:id="rId33"/>
    <p:sldId id="310" r:id="rId34"/>
    <p:sldId id="311" r:id="rId35"/>
    <p:sldId id="312" r:id="rId36"/>
    <p:sldId id="314" r:id="rId37"/>
    <p:sldId id="313" r:id="rId38"/>
    <p:sldId id="315" r:id="rId39"/>
    <p:sldId id="316" r:id="rId40"/>
    <p:sldId id="317" r:id="rId41"/>
    <p:sldId id="294" r:id="rId42"/>
    <p:sldId id="296" r:id="rId43"/>
    <p:sldId id="318" r:id="rId44"/>
    <p:sldId id="319" r:id="rId45"/>
    <p:sldId id="321" r:id="rId46"/>
    <p:sldId id="322" r:id="rId47"/>
    <p:sldId id="323" r:id="rId48"/>
    <p:sldId id="324" r:id="rId49"/>
    <p:sldId id="288" r:id="rId50"/>
    <p:sldId id="289" r:id="rId51"/>
    <p:sldId id="320" r:id="rId52"/>
    <p:sldId id="274" r:id="rId53"/>
    <p:sldId id="275" r:id="rId54"/>
    <p:sldId id="329" r:id="rId55"/>
  </p:sldIdLst>
  <p:sldSz cx="12192000" cy="6858000"/>
  <p:notesSz cx="6858000" cy="18573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ose Malcolm" initials="RM" lastIdx="1" clrIdx="0">
    <p:extLst>
      <p:ext uri="{19B8F6BF-5375-455C-9EA6-DF929625EA0E}">
        <p15:presenceInfo xmlns:p15="http://schemas.microsoft.com/office/powerpoint/2012/main" userId="Rose Malcolm" providerId="None"/>
      </p:ext>
    </p:extLst>
  </p:cmAuthor>
  <p:cmAuthor id="2" name="Rose Malcolm" initials="RM [2]" lastIdx="7" clrIdx="1">
    <p:extLst>
      <p:ext uri="{19B8F6BF-5375-455C-9EA6-DF929625EA0E}">
        <p15:presenceInfo xmlns:p15="http://schemas.microsoft.com/office/powerpoint/2012/main" userId="17c9fa32013483c0" providerId="Windows Live"/>
      </p:ext>
    </p:extLst>
  </p:cmAuthor>
  <p:cmAuthor id="3" name="Ramesh Sannareddy" initials="RS" lastIdx="7" clrIdx="2">
    <p:extLst>
      <p:ext uri="{19B8F6BF-5375-455C-9EA6-DF929625EA0E}">
        <p15:presenceInfo xmlns:p15="http://schemas.microsoft.com/office/powerpoint/2012/main" userId="YZ5PSXVD06EfD4/04RF+4IpszM4ZmL7FtUZDJf4jPLA=" providerId="None"/>
      </p:ext>
    </p:extLst>
  </p:cmAuthor>
  <p:cmAuthor id="4" name="UPKAR LIDDER" initials="UL" lastIdx="2" clrIdx="3"/>
  <p:cmAuthor id="5" name="Leon Katsnelson" initials="LK" lastIdx="21" clrIdx="4">
    <p:extLst>
      <p:ext uri="{19B8F6BF-5375-455C-9EA6-DF929625EA0E}">
        <p15:presenceInfo xmlns:p15="http://schemas.microsoft.com/office/powerpoint/2012/main" userId="S::leon@ca.ibm.com::68697268-d1ba-4c91-8538-7f4d439d4f70" providerId="AD"/>
      </p:ext>
    </p:extLst>
  </p:cmAuthor>
  <p:cmAuthor id="6" name="YAN LUO" initials="YL" lastIdx="1" clrIdx="5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948CB"/>
    <a:srgbClr val="0B49CB"/>
    <a:srgbClr val="F2F4F8"/>
    <a:srgbClr val="1C7DDB"/>
    <a:srgbClr val="121619"/>
    <a:srgbClr val="F2F2F2"/>
    <a:srgbClr val="145579"/>
    <a:srgbClr val="3A6483"/>
    <a:srgbClr val="204E79"/>
    <a:srgbClr val="0054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5564FD5-2C13-49FD-AC4B-8338B2171FF5}" v="215" dt="2023-09-28T14:03:51.020"/>
    <p1510:client id="{65E87765-33A2-4054-83B7-B0ACF03D7F23}" v="42" dt="2023-09-27T20:58:53.105"/>
  </p1510:revLst>
</p1510:revInfo>
</file>

<file path=ppt/tableStyles.xml><?xml version="1.0" encoding="utf-8"?>
<a:tblStyleLst xmlns:a="http://schemas.openxmlformats.org/drawingml/2006/main" def="{5C22544A-7EE6-4342-B048-85BDC9FD1C3A}"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501"/>
    <p:restoredTop sz="85174"/>
  </p:normalViewPr>
  <p:slideViewPr>
    <p:cSldViewPr snapToGrid="0" snapToObjects="1">
      <p:cViewPr varScale="1">
        <p:scale>
          <a:sx n="54" d="100"/>
          <a:sy n="54" d="100"/>
        </p:scale>
        <p:origin x="1320" y="4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slide" Target="slides/slide46.xml"/><Relationship Id="rId55" Type="http://schemas.openxmlformats.org/officeDocument/2006/relationships/slide" Target="slides/slide51.xml"/><Relationship Id="rId63" Type="http://schemas.microsoft.com/office/2016/11/relationships/changesInfo" Target="changesInfos/changesInfo1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slide" Target="slides/slide49.xml"/><Relationship Id="rId58" Type="http://schemas.openxmlformats.org/officeDocument/2006/relationships/commentAuthors" Target="commentAuthors.xml"/><Relationship Id="rId5" Type="http://schemas.openxmlformats.org/officeDocument/2006/relationships/slide" Target="slides/slide1.xml"/><Relationship Id="rId61" Type="http://schemas.openxmlformats.org/officeDocument/2006/relationships/theme" Target="theme/theme1.xml"/><Relationship Id="rId19" Type="http://schemas.openxmlformats.org/officeDocument/2006/relationships/slide" Target="slides/slide1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notesMaster" Target="notesMasters/notesMaster1.xml"/><Relationship Id="rId64" Type="http://schemas.microsoft.com/office/2015/10/relationships/revisionInfo" Target="revisionInfo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openxmlformats.org/officeDocument/2006/relationships/presProps" Target="presProps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slide" Target="slides/slide50.xml"/><Relationship Id="rId62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handoutMaster" Target="handoutMasters/handoutMaster1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slide" Target="slides/slide48.xml"/><Relationship Id="rId60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Luiz Antonio Theodoro de Souza" userId="c027ec25-cf19-452b-af8f-de7ad3327a49" providerId="ADAL" clId="{65E87765-33A2-4054-83B7-B0ACF03D7F23}"/>
    <pc:docChg chg="undo custSel addSld delSld modSld">
      <pc:chgData name="Luiz Antonio Theodoro de Souza" userId="c027ec25-cf19-452b-af8f-de7ad3327a49" providerId="ADAL" clId="{65E87765-33A2-4054-83B7-B0ACF03D7F23}" dt="2023-09-27T21:00:16.028" v="1892" actId="729"/>
      <pc:docMkLst>
        <pc:docMk/>
      </pc:docMkLst>
      <pc:sldChg chg="modSp mod modShow">
        <pc:chgData name="Luiz Antonio Theodoro de Souza" userId="c027ec25-cf19-452b-af8f-de7ad3327a49" providerId="ADAL" clId="{65E87765-33A2-4054-83B7-B0ACF03D7F23}" dt="2023-09-27T21:00:16.028" v="1892" actId="729"/>
        <pc:sldMkLst>
          <pc:docMk/>
          <pc:sldMk cId="3288665831" sldId="263"/>
        </pc:sldMkLst>
        <pc:spChg chg="mod">
          <ac:chgData name="Luiz Antonio Theodoro de Souza" userId="c027ec25-cf19-452b-af8f-de7ad3327a49" providerId="ADAL" clId="{65E87765-33A2-4054-83B7-B0ACF03D7F23}" dt="2023-09-27T20:42:34.315" v="739" actId="20577"/>
          <ac:spMkLst>
            <pc:docMk/>
            <pc:sldMk cId="3288665831" sldId="263"/>
            <ac:spMk id="5" creationId="{1B07C49E-AFFC-EC46-8930-E4D428F5F943}"/>
          </ac:spMkLst>
        </pc:spChg>
      </pc:sldChg>
      <pc:sldChg chg="modSp mod modShow">
        <pc:chgData name="Luiz Antonio Theodoro de Souza" userId="c027ec25-cf19-452b-af8f-de7ad3327a49" providerId="ADAL" clId="{65E87765-33A2-4054-83B7-B0ACF03D7F23}" dt="2023-09-27T20:38:08.780" v="690" actId="729"/>
        <pc:sldMkLst>
          <pc:docMk/>
          <pc:sldMk cId="2560061391" sldId="332"/>
        </pc:sldMkLst>
        <pc:spChg chg="mod">
          <ac:chgData name="Luiz Antonio Theodoro de Souza" userId="c027ec25-cf19-452b-af8f-de7ad3327a49" providerId="ADAL" clId="{65E87765-33A2-4054-83B7-B0ACF03D7F23}" dt="2023-09-27T20:31:04.819" v="413" actId="6549"/>
          <ac:spMkLst>
            <pc:docMk/>
            <pc:sldMk cId="2560061391" sldId="332"/>
            <ac:spMk id="5" creationId="{8E999A1B-8752-489F-A63B-EA2F60186B52}"/>
          </ac:spMkLst>
        </pc:spChg>
      </pc:sldChg>
      <pc:sldChg chg="modSp add mod">
        <pc:chgData name="Luiz Antonio Theodoro de Souza" userId="c027ec25-cf19-452b-af8f-de7ad3327a49" providerId="ADAL" clId="{65E87765-33A2-4054-83B7-B0ACF03D7F23}" dt="2023-09-27T20:42:01.258" v="734" actId="20577"/>
        <pc:sldMkLst>
          <pc:docMk/>
          <pc:sldMk cId="2111043432" sldId="333"/>
        </pc:sldMkLst>
        <pc:spChg chg="mod">
          <ac:chgData name="Luiz Antonio Theodoro de Souza" userId="c027ec25-cf19-452b-af8f-de7ad3327a49" providerId="ADAL" clId="{65E87765-33A2-4054-83B7-B0ACF03D7F23}" dt="2023-09-27T20:42:01.258" v="734" actId="20577"/>
          <ac:spMkLst>
            <pc:docMk/>
            <pc:sldMk cId="2111043432" sldId="333"/>
            <ac:spMk id="5" creationId="{8E999A1B-8752-489F-A63B-EA2F60186B52}"/>
          </ac:spMkLst>
        </pc:spChg>
      </pc:sldChg>
      <pc:sldChg chg="modSp add del mod">
        <pc:chgData name="Luiz Antonio Theodoro de Souza" userId="c027ec25-cf19-452b-af8f-de7ad3327a49" providerId="ADAL" clId="{65E87765-33A2-4054-83B7-B0ACF03D7F23}" dt="2023-09-27T20:41:04.452" v="728" actId="2696"/>
        <pc:sldMkLst>
          <pc:docMk/>
          <pc:sldMk cId="1695164032" sldId="334"/>
        </pc:sldMkLst>
        <pc:spChg chg="mod">
          <ac:chgData name="Luiz Antonio Theodoro de Souza" userId="c027ec25-cf19-452b-af8f-de7ad3327a49" providerId="ADAL" clId="{65E87765-33A2-4054-83B7-B0ACF03D7F23}" dt="2023-09-27T20:39:31.408" v="727" actId="20577"/>
          <ac:spMkLst>
            <pc:docMk/>
            <pc:sldMk cId="1695164032" sldId="334"/>
            <ac:spMk id="7" creationId="{0BFEC426-B615-E549-83E5-140FD588BC64}"/>
          </ac:spMkLst>
        </pc:spChg>
      </pc:sldChg>
      <pc:sldChg chg="addSp modSp add mod">
        <pc:chgData name="Luiz Antonio Theodoro de Souza" userId="c027ec25-cf19-452b-af8f-de7ad3327a49" providerId="ADAL" clId="{65E87765-33A2-4054-83B7-B0ACF03D7F23}" dt="2023-09-27T20:59:45.397" v="1891" actId="1035"/>
        <pc:sldMkLst>
          <pc:docMk/>
          <pc:sldMk cId="2077468438" sldId="334"/>
        </pc:sldMkLst>
        <pc:spChg chg="mod">
          <ac:chgData name="Luiz Antonio Theodoro de Souza" userId="c027ec25-cf19-452b-af8f-de7ad3327a49" providerId="ADAL" clId="{65E87765-33A2-4054-83B7-B0ACF03D7F23}" dt="2023-09-27T20:59:24.370" v="1852" actId="14100"/>
          <ac:spMkLst>
            <pc:docMk/>
            <pc:sldMk cId="2077468438" sldId="334"/>
            <ac:spMk id="5" creationId="{1B07C49E-AFFC-EC46-8930-E4D428F5F943}"/>
          </ac:spMkLst>
        </pc:spChg>
        <pc:graphicFrameChg chg="add mod modGraphic">
          <ac:chgData name="Luiz Antonio Theodoro de Souza" userId="c027ec25-cf19-452b-af8f-de7ad3327a49" providerId="ADAL" clId="{65E87765-33A2-4054-83B7-B0ACF03D7F23}" dt="2023-09-27T20:59:45.397" v="1891" actId="1035"/>
          <ac:graphicFrameMkLst>
            <pc:docMk/>
            <pc:sldMk cId="2077468438" sldId="334"/>
            <ac:graphicFrameMk id="2" creationId="{CFA52F74-C5F7-31EC-AB35-557BCEA31BB4}"/>
          </ac:graphicFrameMkLst>
        </pc:graphicFrameChg>
      </pc:sldChg>
    </pc:docChg>
  </pc:docChgLst>
  <pc:docChgLst>
    <pc:chgData name="Luiz Antonio Theodoro de Souza" userId="c027ec25-cf19-452b-af8f-de7ad3327a49" providerId="ADAL" clId="{05564FD5-2C13-49FD-AC4B-8338B2171FF5}"/>
    <pc:docChg chg="undo redo custSel addSld modSld">
      <pc:chgData name="Luiz Antonio Theodoro de Souza" userId="c027ec25-cf19-452b-af8f-de7ad3327a49" providerId="ADAL" clId="{05564FD5-2C13-49FD-AC4B-8338B2171FF5}" dt="2023-09-28T14:03:51.020" v="1221" actId="20577"/>
      <pc:docMkLst>
        <pc:docMk/>
      </pc:docMkLst>
      <pc:sldChg chg="addSp delSp modSp mod modShow">
        <pc:chgData name="Luiz Antonio Theodoro de Souza" userId="c027ec25-cf19-452b-af8f-de7ad3327a49" providerId="ADAL" clId="{05564FD5-2C13-49FD-AC4B-8338B2171FF5}" dt="2023-09-28T13:28:01.010" v="171" actId="729"/>
        <pc:sldMkLst>
          <pc:docMk/>
          <pc:sldMk cId="280316088" sldId="299"/>
        </pc:sldMkLst>
        <pc:graphicFrameChg chg="add del mod modGraphic">
          <ac:chgData name="Luiz Antonio Theodoro de Souza" userId="c027ec25-cf19-452b-af8f-de7ad3327a49" providerId="ADAL" clId="{05564FD5-2C13-49FD-AC4B-8338B2171FF5}" dt="2023-09-28T13:27:51.600" v="170" actId="478"/>
          <ac:graphicFrameMkLst>
            <pc:docMk/>
            <pc:sldMk cId="280316088" sldId="299"/>
            <ac:graphicFrameMk id="2" creationId="{A6E1C009-AB35-5F32-68A7-83F702DED32D}"/>
          </ac:graphicFrameMkLst>
        </pc:graphicFrameChg>
      </pc:sldChg>
      <pc:sldChg chg="mod modShow">
        <pc:chgData name="Luiz Antonio Theodoro de Souza" userId="c027ec25-cf19-452b-af8f-de7ad3327a49" providerId="ADAL" clId="{05564FD5-2C13-49FD-AC4B-8338B2171FF5}" dt="2023-09-28T13:55:52.467" v="922" actId="729"/>
        <pc:sldMkLst>
          <pc:docMk/>
          <pc:sldMk cId="1385553969" sldId="302"/>
        </pc:sldMkLst>
      </pc:sldChg>
      <pc:sldChg chg="delSp modSp add mod">
        <pc:chgData name="Luiz Antonio Theodoro de Souza" userId="c027ec25-cf19-452b-af8f-de7ad3327a49" providerId="ADAL" clId="{05564FD5-2C13-49FD-AC4B-8338B2171FF5}" dt="2023-09-28T14:03:35.079" v="1218" actId="14100"/>
        <pc:sldMkLst>
          <pc:docMk/>
          <pc:sldMk cId="2861348796" sldId="335"/>
        </pc:sldMkLst>
        <pc:spChg chg="mod">
          <ac:chgData name="Luiz Antonio Theodoro de Souza" userId="c027ec25-cf19-452b-af8f-de7ad3327a49" providerId="ADAL" clId="{05564FD5-2C13-49FD-AC4B-8338B2171FF5}" dt="2023-09-28T14:03:35.079" v="1218" actId="14100"/>
          <ac:spMkLst>
            <pc:docMk/>
            <pc:sldMk cId="2861348796" sldId="335"/>
            <ac:spMk id="3" creationId="{AB0AB2AC-B7E6-6849-9AE9-697369407F8F}"/>
          </ac:spMkLst>
        </pc:spChg>
        <pc:spChg chg="del">
          <ac:chgData name="Luiz Antonio Theodoro de Souza" userId="c027ec25-cf19-452b-af8f-de7ad3327a49" providerId="ADAL" clId="{05564FD5-2C13-49FD-AC4B-8338B2171FF5}" dt="2023-09-28T13:25:42.900" v="154" actId="478"/>
          <ac:spMkLst>
            <pc:docMk/>
            <pc:sldMk cId="2861348796" sldId="335"/>
            <ac:spMk id="5" creationId="{1B07C49E-AFFC-EC46-8930-E4D428F5F943}"/>
          </ac:spMkLst>
        </pc:spChg>
        <pc:graphicFrameChg chg="mod">
          <ac:chgData name="Luiz Antonio Theodoro de Souza" userId="c027ec25-cf19-452b-af8f-de7ad3327a49" providerId="ADAL" clId="{05564FD5-2C13-49FD-AC4B-8338B2171FF5}" dt="2023-09-28T13:55:26.090" v="920" actId="20577"/>
          <ac:graphicFrameMkLst>
            <pc:docMk/>
            <pc:sldMk cId="2861348796" sldId="335"/>
            <ac:graphicFrameMk id="2" creationId="{A6E1C009-AB35-5F32-68A7-83F702DED32D}"/>
          </ac:graphicFrameMkLst>
        </pc:graphicFrameChg>
      </pc:sldChg>
      <pc:sldChg chg="addSp delSp modSp add mod">
        <pc:chgData name="Luiz Antonio Theodoro de Souza" userId="c027ec25-cf19-452b-af8f-de7ad3327a49" providerId="ADAL" clId="{05564FD5-2C13-49FD-AC4B-8338B2171FF5}" dt="2023-09-28T14:03:51.020" v="1221" actId="20577"/>
        <pc:sldMkLst>
          <pc:docMk/>
          <pc:sldMk cId="853542131" sldId="336"/>
        </pc:sldMkLst>
        <pc:spChg chg="del">
          <ac:chgData name="Luiz Antonio Theodoro de Souza" userId="c027ec25-cf19-452b-af8f-de7ad3327a49" providerId="ADAL" clId="{05564FD5-2C13-49FD-AC4B-8338B2171FF5}" dt="2023-09-28T13:59:58.898" v="1011" actId="478"/>
          <ac:spMkLst>
            <pc:docMk/>
            <pc:sldMk cId="853542131" sldId="336"/>
            <ac:spMk id="2" creationId="{8B78C759-C687-440F-8CAE-D3071F1AB630}"/>
          </ac:spMkLst>
        </pc:spChg>
        <pc:spChg chg="mod">
          <ac:chgData name="Luiz Antonio Theodoro de Souza" userId="c027ec25-cf19-452b-af8f-de7ad3327a49" providerId="ADAL" clId="{05564FD5-2C13-49FD-AC4B-8338B2171FF5}" dt="2023-09-28T14:03:41.688" v="1219" actId="14100"/>
          <ac:spMkLst>
            <pc:docMk/>
            <pc:sldMk cId="853542131" sldId="336"/>
            <ac:spMk id="3" creationId="{AB0AB2AC-B7E6-6849-9AE9-697369407F8F}"/>
          </ac:spMkLst>
        </pc:spChg>
        <pc:graphicFrameChg chg="add mod">
          <ac:chgData name="Luiz Antonio Theodoro de Souza" userId="c027ec25-cf19-452b-af8f-de7ad3327a49" providerId="ADAL" clId="{05564FD5-2C13-49FD-AC4B-8338B2171FF5}" dt="2023-09-28T14:03:51.020" v="1221" actId="20577"/>
          <ac:graphicFrameMkLst>
            <pc:docMk/>
            <pc:sldMk cId="853542131" sldId="336"/>
            <ac:graphicFrameMk id="5" creationId="{8DF9BC69-72EF-3DFA-96E6-43422C78325F}"/>
          </ac:graphicFrameMkLst>
        </pc:graphicFrameChg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4FB0A14-09BA-4B66-98FD-3EBCFCB77DC2}" type="doc">
      <dgm:prSet loTypeId="urn:microsoft.com/office/officeart/2005/8/layout/chevron1" loCatId="process" qsTypeId="urn:microsoft.com/office/officeart/2005/8/quickstyle/simple1" qsCatId="simple" csTypeId="urn:microsoft.com/office/officeart/2005/8/colors/accent1_2" csCatId="accent1" phldr="1"/>
      <dgm:spPr/>
    </dgm:pt>
    <dgm:pt modelId="{C773369C-40B5-4623-BABC-2F2F6E0F277D}">
      <dgm:prSet phldrT="[Texto]"/>
      <dgm:spPr/>
      <dgm:t>
        <a:bodyPr/>
        <a:lstStyle/>
        <a:p>
          <a:r>
            <a:rPr lang="pt-BR" dirty="0" err="1"/>
            <a:t>Wrangling</a:t>
          </a:r>
          <a:endParaRPr lang="pt-BR" dirty="0"/>
        </a:p>
      </dgm:t>
    </dgm:pt>
    <dgm:pt modelId="{A99EA1D9-5AB1-4823-A32F-8BEB893AA9A0}" type="parTrans" cxnId="{4519A085-C3E3-43EA-8426-F9F506432306}">
      <dgm:prSet/>
      <dgm:spPr/>
      <dgm:t>
        <a:bodyPr/>
        <a:lstStyle/>
        <a:p>
          <a:endParaRPr lang="pt-BR"/>
        </a:p>
      </dgm:t>
    </dgm:pt>
    <dgm:pt modelId="{67CD1DB6-0EBF-4FA1-86C8-77F99F4FE6CF}" type="sibTrans" cxnId="{4519A085-C3E3-43EA-8426-F9F506432306}">
      <dgm:prSet/>
      <dgm:spPr/>
      <dgm:t>
        <a:bodyPr/>
        <a:lstStyle/>
        <a:p>
          <a:endParaRPr lang="pt-BR"/>
        </a:p>
      </dgm:t>
    </dgm:pt>
    <dgm:pt modelId="{0957D7EF-4202-4DE8-BB68-3FDE569C20CE}">
      <dgm:prSet phldrT="[Texto]"/>
      <dgm:spPr/>
      <dgm:t>
        <a:bodyPr/>
        <a:lstStyle/>
        <a:p>
          <a:r>
            <a:rPr lang="pt-BR" dirty="0" err="1"/>
            <a:t>Sampling</a:t>
          </a:r>
          <a:endParaRPr lang="pt-BR" dirty="0"/>
        </a:p>
      </dgm:t>
    </dgm:pt>
    <dgm:pt modelId="{A37DA570-4824-4681-BC4C-4C249CF947C4}" type="parTrans" cxnId="{9AE1365B-698E-4BA1-9D27-00D0AE9D8083}">
      <dgm:prSet/>
      <dgm:spPr/>
      <dgm:t>
        <a:bodyPr/>
        <a:lstStyle/>
        <a:p>
          <a:endParaRPr lang="pt-BR"/>
        </a:p>
      </dgm:t>
    </dgm:pt>
    <dgm:pt modelId="{A86CD11E-3418-4D6B-A71D-271E28A8AC0A}" type="sibTrans" cxnId="{9AE1365B-698E-4BA1-9D27-00D0AE9D8083}">
      <dgm:prSet/>
      <dgm:spPr/>
      <dgm:t>
        <a:bodyPr/>
        <a:lstStyle/>
        <a:p>
          <a:endParaRPr lang="pt-BR"/>
        </a:p>
      </dgm:t>
    </dgm:pt>
    <dgm:pt modelId="{6E210758-03C4-449D-9B61-05322A12A6B9}">
      <dgm:prSet phldrT="[Texto]"/>
      <dgm:spPr/>
      <dgm:t>
        <a:bodyPr/>
        <a:lstStyle/>
        <a:p>
          <a:r>
            <a:rPr lang="pt-BR" dirty="0" err="1"/>
            <a:t>Dealing</a:t>
          </a:r>
          <a:r>
            <a:rPr lang="pt-BR" dirty="0"/>
            <a:t> </a:t>
          </a:r>
          <a:r>
            <a:rPr lang="pt-BR" dirty="0" err="1"/>
            <a:t>Nulls</a:t>
          </a:r>
          <a:endParaRPr lang="pt-BR" dirty="0"/>
        </a:p>
      </dgm:t>
    </dgm:pt>
    <dgm:pt modelId="{9E53FCD3-6BBB-4921-8414-B3C4BC05BCDF}" type="parTrans" cxnId="{346E8FFA-E8CB-4504-926E-7532648C8823}">
      <dgm:prSet/>
      <dgm:spPr/>
      <dgm:t>
        <a:bodyPr/>
        <a:lstStyle/>
        <a:p>
          <a:endParaRPr lang="pt-BR"/>
        </a:p>
      </dgm:t>
    </dgm:pt>
    <dgm:pt modelId="{347C4EE6-B3C2-45F2-8A36-FC65A920FB47}" type="sibTrans" cxnId="{346E8FFA-E8CB-4504-926E-7532648C8823}">
      <dgm:prSet/>
      <dgm:spPr/>
      <dgm:t>
        <a:bodyPr/>
        <a:lstStyle/>
        <a:p>
          <a:endParaRPr lang="pt-BR"/>
        </a:p>
      </dgm:t>
    </dgm:pt>
    <dgm:pt modelId="{5F01A3DF-4AD8-4F05-8E4F-02CB7A411393}" type="pres">
      <dgm:prSet presAssocID="{44FB0A14-09BA-4B66-98FD-3EBCFCB77DC2}" presName="Name0" presStyleCnt="0">
        <dgm:presLayoutVars>
          <dgm:dir/>
          <dgm:animLvl val="lvl"/>
          <dgm:resizeHandles val="exact"/>
        </dgm:presLayoutVars>
      </dgm:prSet>
      <dgm:spPr/>
    </dgm:pt>
    <dgm:pt modelId="{A71F1EF2-2044-48DA-A45D-C18BBD024BBD}" type="pres">
      <dgm:prSet presAssocID="{C773369C-40B5-4623-BABC-2F2F6E0F277D}" presName="parTxOnly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63E0717D-2456-480A-B0C8-4DADF46DE7D7}" type="pres">
      <dgm:prSet presAssocID="{67CD1DB6-0EBF-4FA1-86C8-77F99F4FE6CF}" presName="parTxOnlySpace" presStyleCnt="0"/>
      <dgm:spPr/>
    </dgm:pt>
    <dgm:pt modelId="{79D0FC8A-99AF-4E51-820B-FB939F67E919}" type="pres">
      <dgm:prSet presAssocID="{0957D7EF-4202-4DE8-BB68-3FDE569C20CE}" presName="parTxOnly" presStyleLbl="node1" presStyleIdx="1" presStyleCnt="3">
        <dgm:presLayoutVars>
          <dgm:chMax val="0"/>
          <dgm:chPref val="0"/>
          <dgm:bulletEnabled val="1"/>
        </dgm:presLayoutVars>
      </dgm:prSet>
      <dgm:spPr/>
    </dgm:pt>
    <dgm:pt modelId="{B163FF4C-488B-4791-A204-D34F349712F7}" type="pres">
      <dgm:prSet presAssocID="{A86CD11E-3418-4D6B-A71D-271E28A8AC0A}" presName="parTxOnlySpace" presStyleCnt="0"/>
      <dgm:spPr/>
    </dgm:pt>
    <dgm:pt modelId="{F604D239-BF94-4B1F-827B-7917045D5506}" type="pres">
      <dgm:prSet presAssocID="{6E210758-03C4-449D-9B61-05322A12A6B9}" presName="parTxOnly" presStyleLbl="node1" presStyleIdx="2" presStyleCnt="3">
        <dgm:presLayoutVars>
          <dgm:chMax val="0"/>
          <dgm:chPref val="0"/>
          <dgm:bulletEnabled val="1"/>
        </dgm:presLayoutVars>
      </dgm:prSet>
      <dgm:spPr/>
    </dgm:pt>
  </dgm:ptLst>
  <dgm:cxnLst>
    <dgm:cxn modelId="{8E578E21-31F5-42C6-8ED9-DA0E704CC581}" type="presOf" srcId="{44FB0A14-09BA-4B66-98FD-3EBCFCB77DC2}" destId="{5F01A3DF-4AD8-4F05-8E4F-02CB7A411393}" srcOrd="0" destOrd="0" presId="urn:microsoft.com/office/officeart/2005/8/layout/chevron1"/>
    <dgm:cxn modelId="{9AE1365B-698E-4BA1-9D27-00D0AE9D8083}" srcId="{44FB0A14-09BA-4B66-98FD-3EBCFCB77DC2}" destId="{0957D7EF-4202-4DE8-BB68-3FDE569C20CE}" srcOrd="1" destOrd="0" parTransId="{A37DA570-4824-4681-BC4C-4C249CF947C4}" sibTransId="{A86CD11E-3418-4D6B-A71D-271E28A8AC0A}"/>
    <dgm:cxn modelId="{3166A163-F0EC-4BAC-9B9F-3A01B3EA1661}" type="presOf" srcId="{6E210758-03C4-449D-9B61-05322A12A6B9}" destId="{F604D239-BF94-4B1F-827B-7917045D5506}" srcOrd="0" destOrd="0" presId="urn:microsoft.com/office/officeart/2005/8/layout/chevron1"/>
    <dgm:cxn modelId="{63CF4951-5CCC-4C5A-8713-94BA824A6E9E}" type="presOf" srcId="{0957D7EF-4202-4DE8-BB68-3FDE569C20CE}" destId="{79D0FC8A-99AF-4E51-820B-FB939F67E919}" srcOrd="0" destOrd="0" presId="urn:microsoft.com/office/officeart/2005/8/layout/chevron1"/>
    <dgm:cxn modelId="{72617471-633E-4C22-8DCD-BA00EFCCA1B1}" type="presOf" srcId="{C773369C-40B5-4623-BABC-2F2F6E0F277D}" destId="{A71F1EF2-2044-48DA-A45D-C18BBD024BBD}" srcOrd="0" destOrd="0" presId="urn:microsoft.com/office/officeart/2005/8/layout/chevron1"/>
    <dgm:cxn modelId="{4519A085-C3E3-43EA-8426-F9F506432306}" srcId="{44FB0A14-09BA-4B66-98FD-3EBCFCB77DC2}" destId="{C773369C-40B5-4623-BABC-2F2F6E0F277D}" srcOrd="0" destOrd="0" parTransId="{A99EA1D9-5AB1-4823-A32F-8BEB893AA9A0}" sibTransId="{67CD1DB6-0EBF-4FA1-86C8-77F99F4FE6CF}"/>
    <dgm:cxn modelId="{346E8FFA-E8CB-4504-926E-7532648C8823}" srcId="{44FB0A14-09BA-4B66-98FD-3EBCFCB77DC2}" destId="{6E210758-03C4-449D-9B61-05322A12A6B9}" srcOrd="2" destOrd="0" parTransId="{9E53FCD3-6BBB-4921-8414-B3C4BC05BCDF}" sibTransId="{347C4EE6-B3C2-45F2-8A36-FC65A920FB47}"/>
    <dgm:cxn modelId="{823F4A48-1AC2-4D55-9917-3A8FD874E9FC}" type="presParOf" srcId="{5F01A3DF-4AD8-4F05-8E4F-02CB7A411393}" destId="{A71F1EF2-2044-48DA-A45D-C18BBD024BBD}" srcOrd="0" destOrd="0" presId="urn:microsoft.com/office/officeart/2005/8/layout/chevron1"/>
    <dgm:cxn modelId="{D659D053-5CE3-45D1-9232-89195C4FD661}" type="presParOf" srcId="{5F01A3DF-4AD8-4F05-8E4F-02CB7A411393}" destId="{63E0717D-2456-480A-B0C8-4DADF46DE7D7}" srcOrd="1" destOrd="0" presId="urn:microsoft.com/office/officeart/2005/8/layout/chevron1"/>
    <dgm:cxn modelId="{A05703DF-1476-4ED8-8296-B554037B402E}" type="presParOf" srcId="{5F01A3DF-4AD8-4F05-8E4F-02CB7A411393}" destId="{79D0FC8A-99AF-4E51-820B-FB939F67E919}" srcOrd="2" destOrd="0" presId="urn:microsoft.com/office/officeart/2005/8/layout/chevron1"/>
    <dgm:cxn modelId="{86CD5448-F886-4D40-851B-B8DC83D070CE}" type="presParOf" srcId="{5F01A3DF-4AD8-4F05-8E4F-02CB7A411393}" destId="{B163FF4C-488B-4791-A204-D34F349712F7}" srcOrd="3" destOrd="0" presId="urn:microsoft.com/office/officeart/2005/8/layout/chevron1"/>
    <dgm:cxn modelId="{001D1CB2-F305-4FB6-9A1F-180D7E552059}" type="presParOf" srcId="{5F01A3DF-4AD8-4F05-8E4F-02CB7A411393}" destId="{F604D239-BF94-4B1F-827B-7917045D5506}" srcOrd="4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DD89536B-5811-4078-8D7B-8F336A4DC793}" type="doc">
      <dgm:prSet loTypeId="urn:microsoft.com/office/officeart/2005/8/layout/vProcess5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pt-BR"/>
        </a:p>
      </dgm:t>
    </dgm:pt>
    <dgm:pt modelId="{2C50E08B-9774-461A-8040-3B8DE50E3EC0}">
      <dgm:prSet phldrT="[Texto]"/>
      <dgm:spPr/>
      <dgm:t>
        <a:bodyPr/>
        <a:lstStyle/>
        <a:p>
          <a:r>
            <a:rPr lang="pt-BR" dirty="0" err="1"/>
            <a:t>Request</a:t>
          </a:r>
          <a:r>
            <a:rPr lang="pt-BR" dirty="0"/>
            <a:t> </a:t>
          </a:r>
          <a:r>
            <a:rPr lang="pt-BR" dirty="0" err="1"/>
            <a:t>and</a:t>
          </a:r>
          <a:r>
            <a:rPr lang="pt-BR" dirty="0"/>
            <a:t> parse </a:t>
          </a:r>
          <a:r>
            <a:rPr lang="pt-BR" dirty="0" err="1"/>
            <a:t>the</a:t>
          </a:r>
          <a:r>
            <a:rPr lang="pt-BR" dirty="0"/>
            <a:t> </a:t>
          </a:r>
          <a:r>
            <a:rPr lang="pt-BR" dirty="0" err="1"/>
            <a:t>SpaceX</a:t>
          </a:r>
          <a:r>
            <a:rPr lang="pt-BR" dirty="0"/>
            <a:t> </a:t>
          </a:r>
          <a:r>
            <a:rPr lang="pt-BR" dirty="0" err="1"/>
            <a:t>launch</a:t>
          </a:r>
          <a:r>
            <a:rPr lang="pt-BR" dirty="0"/>
            <a:t> data </a:t>
          </a:r>
          <a:r>
            <a:rPr lang="pt-BR" dirty="0" err="1"/>
            <a:t>using</a:t>
          </a:r>
          <a:r>
            <a:rPr lang="pt-BR" dirty="0"/>
            <a:t> de GET </a:t>
          </a:r>
          <a:r>
            <a:rPr lang="pt-BR" dirty="0" err="1"/>
            <a:t>request</a:t>
          </a:r>
          <a:endParaRPr lang="pt-BR" dirty="0"/>
        </a:p>
      </dgm:t>
    </dgm:pt>
    <dgm:pt modelId="{50C22ED1-EFF0-48F1-BF9C-927988C288BF}" type="parTrans" cxnId="{8D89FB83-050F-4F18-A67F-5B6BDD32807D}">
      <dgm:prSet/>
      <dgm:spPr/>
      <dgm:t>
        <a:bodyPr/>
        <a:lstStyle/>
        <a:p>
          <a:endParaRPr lang="pt-BR"/>
        </a:p>
      </dgm:t>
    </dgm:pt>
    <dgm:pt modelId="{B472A654-72FF-4326-B4FD-9A452C735AD7}" type="sibTrans" cxnId="{8D89FB83-050F-4F18-A67F-5B6BDD32807D}">
      <dgm:prSet/>
      <dgm:spPr/>
      <dgm:t>
        <a:bodyPr/>
        <a:lstStyle/>
        <a:p>
          <a:endParaRPr lang="pt-BR"/>
        </a:p>
      </dgm:t>
    </dgm:pt>
    <dgm:pt modelId="{4C1095EF-A56D-4938-AD07-258FB91AE5B0}">
      <dgm:prSet phldrT="[Texto]"/>
      <dgm:spPr/>
      <dgm:t>
        <a:bodyPr/>
        <a:lstStyle/>
        <a:p>
          <a:r>
            <a:rPr lang="pt-BR" dirty="0"/>
            <a:t>Filter </a:t>
          </a:r>
          <a:r>
            <a:rPr lang="pt-BR" dirty="0" err="1"/>
            <a:t>the</a:t>
          </a:r>
          <a:r>
            <a:rPr lang="pt-BR" dirty="0"/>
            <a:t> </a:t>
          </a:r>
          <a:r>
            <a:rPr lang="pt-BR" dirty="0" err="1"/>
            <a:t>dataframe</a:t>
          </a:r>
          <a:r>
            <a:rPr lang="pt-BR" dirty="0"/>
            <a:t> </a:t>
          </a:r>
          <a:r>
            <a:rPr lang="pt-BR" dirty="0" err="1"/>
            <a:t>to</a:t>
          </a:r>
          <a:r>
            <a:rPr lang="pt-BR" dirty="0"/>
            <a:t> </a:t>
          </a:r>
          <a:r>
            <a:rPr lang="pt-BR" dirty="0" err="1"/>
            <a:t>only</a:t>
          </a:r>
          <a:r>
            <a:rPr lang="pt-BR" dirty="0"/>
            <a:t> include Falcon 9 </a:t>
          </a:r>
          <a:r>
            <a:rPr lang="pt-BR" dirty="0" err="1"/>
            <a:t>launches</a:t>
          </a:r>
          <a:endParaRPr lang="pt-BR" dirty="0"/>
        </a:p>
      </dgm:t>
    </dgm:pt>
    <dgm:pt modelId="{E42E0B3C-926D-46E7-86F6-134ADB075D6B}" type="parTrans" cxnId="{DBF3086E-71BD-4D3D-A6F7-DB8A65A53F67}">
      <dgm:prSet/>
      <dgm:spPr/>
      <dgm:t>
        <a:bodyPr/>
        <a:lstStyle/>
        <a:p>
          <a:endParaRPr lang="pt-BR"/>
        </a:p>
      </dgm:t>
    </dgm:pt>
    <dgm:pt modelId="{745D1119-294A-4880-ACED-713450317F25}" type="sibTrans" cxnId="{DBF3086E-71BD-4D3D-A6F7-DB8A65A53F67}">
      <dgm:prSet/>
      <dgm:spPr/>
      <dgm:t>
        <a:bodyPr/>
        <a:lstStyle/>
        <a:p>
          <a:endParaRPr lang="pt-BR"/>
        </a:p>
      </dgm:t>
    </dgm:pt>
    <dgm:pt modelId="{C42F43FB-A5F5-46A7-8432-D42B3E3DC45B}">
      <dgm:prSet phldrT="[Texto]"/>
      <dgm:spPr/>
      <dgm:t>
        <a:bodyPr/>
        <a:lstStyle/>
        <a:p>
          <a:r>
            <a:rPr lang="pt-BR" dirty="0" err="1"/>
            <a:t>Dealing</a:t>
          </a:r>
          <a:r>
            <a:rPr lang="pt-BR" dirty="0"/>
            <a:t> </a:t>
          </a:r>
          <a:r>
            <a:rPr lang="pt-BR" dirty="0" err="1"/>
            <a:t>with</a:t>
          </a:r>
          <a:r>
            <a:rPr lang="pt-BR" dirty="0"/>
            <a:t> </a:t>
          </a:r>
          <a:r>
            <a:rPr lang="pt-BR" dirty="0" err="1"/>
            <a:t>Missing</a:t>
          </a:r>
          <a:r>
            <a:rPr lang="pt-BR" dirty="0"/>
            <a:t> </a:t>
          </a:r>
          <a:r>
            <a:rPr lang="pt-BR" dirty="0" err="1"/>
            <a:t>Values</a:t>
          </a:r>
          <a:endParaRPr lang="pt-BR" dirty="0"/>
        </a:p>
      </dgm:t>
    </dgm:pt>
    <dgm:pt modelId="{46AF6273-01B2-4290-ACF6-B05170A3C515}" type="parTrans" cxnId="{548C4D5A-CDCF-4ED8-9C1E-53AECE68CDCE}">
      <dgm:prSet/>
      <dgm:spPr/>
      <dgm:t>
        <a:bodyPr/>
        <a:lstStyle/>
        <a:p>
          <a:endParaRPr lang="pt-BR"/>
        </a:p>
      </dgm:t>
    </dgm:pt>
    <dgm:pt modelId="{04F122C7-3E51-476B-AEE9-B7BA59422EDE}" type="sibTrans" cxnId="{548C4D5A-CDCF-4ED8-9C1E-53AECE68CDCE}">
      <dgm:prSet/>
      <dgm:spPr/>
      <dgm:t>
        <a:bodyPr/>
        <a:lstStyle/>
        <a:p>
          <a:endParaRPr lang="pt-BR"/>
        </a:p>
      </dgm:t>
    </dgm:pt>
    <dgm:pt modelId="{0805D20E-AC11-4C50-92BE-476F80E7E8CC}">
      <dgm:prSet phldrT="[Texto]"/>
      <dgm:spPr/>
      <dgm:t>
        <a:bodyPr/>
        <a:lstStyle/>
        <a:p>
          <a:r>
            <a:rPr lang="pt-BR" dirty="0" err="1"/>
            <a:t>Get</a:t>
          </a:r>
          <a:r>
            <a:rPr lang="pt-BR" dirty="0"/>
            <a:t> more data </a:t>
          </a:r>
          <a:r>
            <a:rPr lang="pt-BR" dirty="0" err="1"/>
            <a:t>using</a:t>
          </a:r>
          <a:r>
            <a:rPr lang="pt-BR" dirty="0"/>
            <a:t> </a:t>
          </a:r>
          <a:r>
            <a:rPr lang="pt-BR" dirty="0" err="1"/>
            <a:t>ID’s</a:t>
          </a:r>
          <a:r>
            <a:rPr lang="pt-BR" dirty="0"/>
            <a:t> </a:t>
          </a:r>
          <a:r>
            <a:rPr lang="pt-BR" dirty="0" err="1"/>
            <a:t>collected</a:t>
          </a:r>
          <a:r>
            <a:rPr lang="pt-BR" dirty="0"/>
            <a:t> </a:t>
          </a:r>
          <a:r>
            <a:rPr lang="pt-BR" dirty="0" err="1"/>
            <a:t>from</a:t>
          </a:r>
          <a:r>
            <a:rPr lang="pt-BR" dirty="0"/>
            <a:t> </a:t>
          </a:r>
          <a:r>
            <a:rPr lang="pt-BR" dirty="0" err="1"/>
            <a:t>launch</a:t>
          </a:r>
          <a:r>
            <a:rPr lang="pt-BR" dirty="0"/>
            <a:t> data</a:t>
          </a:r>
        </a:p>
      </dgm:t>
    </dgm:pt>
    <dgm:pt modelId="{19F3F59E-1CD2-4193-904A-836C42C2CC75}" type="parTrans" cxnId="{6DFD9878-023E-4CA4-AE7E-A3601F228A7E}">
      <dgm:prSet/>
      <dgm:spPr/>
      <dgm:t>
        <a:bodyPr/>
        <a:lstStyle/>
        <a:p>
          <a:endParaRPr lang="pt-BR"/>
        </a:p>
      </dgm:t>
    </dgm:pt>
    <dgm:pt modelId="{344A6AAD-F888-4A7F-8D26-A0786347D934}" type="sibTrans" cxnId="{6DFD9878-023E-4CA4-AE7E-A3601F228A7E}">
      <dgm:prSet/>
      <dgm:spPr/>
      <dgm:t>
        <a:bodyPr/>
        <a:lstStyle/>
        <a:p>
          <a:endParaRPr lang="pt-BR"/>
        </a:p>
      </dgm:t>
    </dgm:pt>
    <dgm:pt modelId="{0CE31695-DC85-46F2-93D5-4FE9E006EB06}" type="pres">
      <dgm:prSet presAssocID="{DD89536B-5811-4078-8D7B-8F336A4DC793}" presName="outerComposite" presStyleCnt="0">
        <dgm:presLayoutVars>
          <dgm:chMax val="5"/>
          <dgm:dir/>
          <dgm:resizeHandles val="exact"/>
        </dgm:presLayoutVars>
      </dgm:prSet>
      <dgm:spPr/>
    </dgm:pt>
    <dgm:pt modelId="{75589098-E65F-4FEF-BD52-CE66F0A3006E}" type="pres">
      <dgm:prSet presAssocID="{DD89536B-5811-4078-8D7B-8F336A4DC793}" presName="dummyMaxCanvas" presStyleCnt="0">
        <dgm:presLayoutVars/>
      </dgm:prSet>
      <dgm:spPr/>
    </dgm:pt>
    <dgm:pt modelId="{CCCA48EE-DF44-42DB-9850-FDCD287E8E7C}" type="pres">
      <dgm:prSet presAssocID="{DD89536B-5811-4078-8D7B-8F336A4DC793}" presName="FourNodes_1" presStyleLbl="node1" presStyleIdx="0" presStyleCnt="4">
        <dgm:presLayoutVars>
          <dgm:bulletEnabled val="1"/>
        </dgm:presLayoutVars>
      </dgm:prSet>
      <dgm:spPr/>
    </dgm:pt>
    <dgm:pt modelId="{5E1146EE-25FD-4FC5-A1C1-BFFF526F5532}" type="pres">
      <dgm:prSet presAssocID="{DD89536B-5811-4078-8D7B-8F336A4DC793}" presName="FourNodes_2" presStyleLbl="node1" presStyleIdx="1" presStyleCnt="4">
        <dgm:presLayoutVars>
          <dgm:bulletEnabled val="1"/>
        </dgm:presLayoutVars>
      </dgm:prSet>
      <dgm:spPr/>
    </dgm:pt>
    <dgm:pt modelId="{9B674021-CCCD-493F-84C2-2C31E12015DC}" type="pres">
      <dgm:prSet presAssocID="{DD89536B-5811-4078-8D7B-8F336A4DC793}" presName="FourNodes_3" presStyleLbl="node1" presStyleIdx="2" presStyleCnt="4">
        <dgm:presLayoutVars>
          <dgm:bulletEnabled val="1"/>
        </dgm:presLayoutVars>
      </dgm:prSet>
      <dgm:spPr/>
    </dgm:pt>
    <dgm:pt modelId="{C9B19EB4-D701-4568-83C1-6266B1A716EF}" type="pres">
      <dgm:prSet presAssocID="{DD89536B-5811-4078-8D7B-8F336A4DC793}" presName="FourNodes_4" presStyleLbl="node1" presStyleIdx="3" presStyleCnt="4">
        <dgm:presLayoutVars>
          <dgm:bulletEnabled val="1"/>
        </dgm:presLayoutVars>
      </dgm:prSet>
      <dgm:spPr/>
    </dgm:pt>
    <dgm:pt modelId="{47033AD9-657D-4006-B0DA-1B31442064C4}" type="pres">
      <dgm:prSet presAssocID="{DD89536B-5811-4078-8D7B-8F336A4DC793}" presName="FourConn_1-2" presStyleLbl="fgAccFollowNode1" presStyleIdx="0" presStyleCnt="3">
        <dgm:presLayoutVars>
          <dgm:bulletEnabled val="1"/>
        </dgm:presLayoutVars>
      </dgm:prSet>
      <dgm:spPr/>
    </dgm:pt>
    <dgm:pt modelId="{B392CF8F-7ABD-44CC-A83A-DC3E2BB4B710}" type="pres">
      <dgm:prSet presAssocID="{DD89536B-5811-4078-8D7B-8F336A4DC793}" presName="FourConn_2-3" presStyleLbl="fgAccFollowNode1" presStyleIdx="1" presStyleCnt="3">
        <dgm:presLayoutVars>
          <dgm:bulletEnabled val="1"/>
        </dgm:presLayoutVars>
      </dgm:prSet>
      <dgm:spPr/>
    </dgm:pt>
    <dgm:pt modelId="{0F723016-F019-4DDE-8472-982A5A803F4D}" type="pres">
      <dgm:prSet presAssocID="{DD89536B-5811-4078-8D7B-8F336A4DC793}" presName="FourConn_3-4" presStyleLbl="fgAccFollowNode1" presStyleIdx="2" presStyleCnt="3">
        <dgm:presLayoutVars>
          <dgm:bulletEnabled val="1"/>
        </dgm:presLayoutVars>
      </dgm:prSet>
      <dgm:spPr/>
    </dgm:pt>
    <dgm:pt modelId="{1C06EA30-A98C-416E-B18A-098F48386781}" type="pres">
      <dgm:prSet presAssocID="{DD89536B-5811-4078-8D7B-8F336A4DC793}" presName="FourNodes_1_text" presStyleLbl="node1" presStyleIdx="3" presStyleCnt="4">
        <dgm:presLayoutVars>
          <dgm:bulletEnabled val="1"/>
        </dgm:presLayoutVars>
      </dgm:prSet>
      <dgm:spPr/>
    </dgm:pt>
    <dgm:pt modelId="{6E141824-FFAF-484A-BC16-9721CE422E4B}" type="pres">
      <dgm:prSet presAssocID="{DD89536B-5811-4078-8D7B-8F336A4DC793}" presName="FourNodes_2_text" presStyleLbl="node1" presStyleIdx="3" presStyleCnt="4">
        <dgm:presLayoutVars>
          <dgm:bulletEnabled val="1"/>
        </dgm:presLayoutVars>
      </dgm:prSet>
      <dgm:spPr/>
    </dgm:pt>
    <dgm:pt modelId="{8D4FCEED-A19D-41A5-BB66-2D6B25AC45C6}" type="pres">
      <dgm:prSet presAssocID="{DD89536B-5811-4078-8D7B-8F336A4DC793}" presName="FourNodes_3_text" presStyleLbl="node1" presStyleIdx="3" presStyleCnt="4">
        <dgm:presLayoutVars>
          <dgm:bulletEnabled val="1"/>
        </dgm:presLayoutVars>
      </dgm:prSet>
      <dgm:spPr/>
    </dgm:pt>
    <dgm:pt modelId="{793CC78F-33C1-4EE5-BDB1-63C5CFEA34FB}" type="pres">
      <dgm:prSet presAssocID="{DD89536B-5811-4078-8D7B-8F336A4DC793}" presName="FourNodes_4_text" presStyleLbl="node1" presStyleIdx="3" presStyleCnt="4">
        <dgm:presLayoutVars>
          <dgm:bulletEnabled val="1"/>
        </dgm:presLayoutVars>
      </dgm:prSet>
      <dgm:spPr/>
    </dgm:pt>
  </dgm:ptLst>
  <dgm:cxnLst>
    <dgm:cxn modelId="{6D176405-9EF5-4AC8-BF47-465F8AD2A0F8}" type="presOf" srcId="{2C50E08B-9774-461A-8040-3B8DE50E3EC0}" destId="{1C06EA30-A98C-416E-B18A-098F48386781}" srcOrd="1" destOrd="0" presId="urn:microsoft.com/office/officeart/2005/8/layout/vProcess5"/>
    <dgm:cxn modelId="{9A454316-C1DD-4166-946E-D78009E8E8FE}" type="presOf" srcId="{2C50E08B-9774-461A-8040-3B8DE50E3EC0}" destId="{CCCA48EE-DF44-42DB-9850-FDCD287E8E7C}" srcOrd="0" destOrd="0" presId="urn:microsoft.com/office/officeart/2005/8/layout/vProcess5"/>
    <dgm:cxn modelId="{7657C219-B564-4B90-94BB-9C6059F7544E}" type="presOf" srcId="{C42F43FB-A5F5-46A7-8432-D42B3E3DC45B}" destId="{793CC78F-33C1-4EE5-BDB1-63C5CFEA34FB}" srcOrd="1" destOrd="0" presId="urn:microsoft.com/office/officeart/2005/8/layout/vProcess5"/>
    <dgm:cxn modelId="{BD65CB1C-F845-495D-BFC7-A4EC577B664B}" type="presOf" srcId="{344A6AAD-F888-4A7F-8D26-A0786347D934}" destId="{B392CF8F-7ABD-44CC-A83A-DC3E2BB4B710}" srcOrd="0" destOrd="0" presId="urn:microsoft.com/office/officeart/2005/8/layout/vProcess5"/>
    <dgm:cxn modelId="{C8D56127-6492-4879-925B-AFD231784944}" type="presOf" srcId="{0805D20E-AC11-4C50-92BE-476F80E7E8CC}" destId="{5E1146EE-25FD-4FC5-A1C1-BFFF526F5532}" srcOrd="0" destOrd="0" presId="urn:microsoft.com/office/officeart/2005/8/layout/vProcess5"/>
    <dgm:cxn modelId="{9BDAF331-E45C-46BE-B587-7C1FFADE7BB6}" type="presOf" srcId="{0805D20E-AC11-4C50-92BE-476F80E7E8CC}" destId="{6E141824-FFAF-484A-BC16-9721CE422E4B}" srcOrd="1" destOrd="0" presId="urn:microsoft.com/office/officeart/2005/8/layout/vProcess5"/>
    <dgm:cxn modelId="{7025A942-1E4C-4A32-9A2E-7BC62CC97065}" type="presOf" srcId="{C42F43FB-A5F5-46A7-8432-D42B3E3DC45B}" destId="{C9B19EB4-D701-4568-83C1-6266B1A716EF}" srcOrd="0" destOrd="0" presId="urn:microsoft.com/office/officeart/2005/8/layout/vProcess5"/>
    <dgm:cxn modelId="{B20FC644-CC33-416B-89DA-1935E5765C84}" type="presOf" srcId="{DD89536B-5811-4078-8D7B-8F336A4DC793}" destId="{0CE31695-DC85-46F2-93D5-4FE9E006EB06}" srcOrd="0" destOrd="0" presId="urn:microsoft.com/office/officeart/2005/8/layout/vProcess5"/>
    <dgm:cxn modelId="{CBE6AC45-12AC-49AD-B79B-026F55FB30BC}" type="presOf" srcId="{745D1119-294A-4880-ACED-713450317F25}" destId="{0F723016-F019-4DDE-8472-982A5A803F4D}" srcOrd="0" destOrd="0" presId="urn:microsoft.com/office/officeart/2005/8/layout/vProcess5"/>
    <dgm:cxn modelId="{D3996E67-0B00-43C0-B470-B150C75CD489}" type="presOf" srcId="{4C1095EF-A56D-4938-AD07-258FB91AE5B0}" destId="{9B674021-CCCD-493F-84C2-2C31E12015DC}" srcOrd="0" destOrd="0" presId="urn:microsoft.com/office/officeart/2005/8/layout/vProcess5"/>
    <dgm:cxn modelId="{DBF3086E-71BD-4D3D-A6F7-DB8A65A53F67}" srcId="{DD89536B-5811-4078-8D7B-8F336A4DC793}" destId="{4C1095EF-A56D-4938-AD07-258FB91AE5B0}" srcOrd="2" destOrd="0" parTransId="{E42E0B3C-926D-46E7-86F6-134ADB075D6B}" sibTransId="{745D1119-294A-4880-ACED-713450317F25}"/>
    <dgm:cxn modelId="{6DFD9878-023E-4CA4-AE7E-A3601F228A7E}" srcId="{DD89536B-5811-4078-8D7B-8F336A4DC793}" destId="{0805D20E-AC11-4C50-92BE-476F80E7E8CC}" srcOrd="1" destOrd="0" parTransId="{19F3F59E-1CD2-4193-904A-836C42C2CC75}" sibTransId="{344A6AAD-F888-4A7F-8D26-A0786347D934}"/>
    <dgm:cxn modelId="{548C4D5A-CDCF-4ED8-9C1E-53AECE68CDCE}" srcId="{DD89536B-5811-4078-8D7B-8F336A4DC793}" destId="{C42F43FB-A5F5-46A7-8432-D42B3E3DC45B}" srcOrd="3" destOrd="0" parTransId="{46AF6273-01B2-4290-ACF6-B05170A3C515}" sibTransId="{04F122C7-3E51-476B-AEE9-B7BA59422EDE}"/>
    <dgm:cxn modelId="{8D89FB83-050F-4F18-A67F-5B6BDD32807D}" srcId="{DD89536B-5811-4078-8D7B-8F336A4DC793}" destId="{2C50E08B-9774-461A-8040-3B8DE50E3EC0}" srcOrd="0" destOrd="0" parTransId="{50C22ED1-EFF0-48F1-BF9C-927988C288BF}" sibTransId="{B472A654-72FF-4326-B4FD-9A452C735AD7}"/>
    <dgm:cxn modelId="{A1A7E190-7EBF-4FFD-9B87-A231B63876B6}" type="presOf" srcId="{B472A654-72FF-4326-B4FD-9A452C735AD7}" destId="{47033AD9-657D-4006-B0DA-1B31442064C4}" srcOrd="0" destOrd="0" presId="urn:microsoft.com/office/officeart/2005/8/layout/vProcess5"/>
    <dgm:cxn modelId="{F8D6DBA7-693F-41EC-BEFE-8CEB49F62236}" type="presOf" srcId="{4C1095EF-A56D-4938-AD07-258FB91AE5B0}" destId="{8D4FCEED-A19D-41A5-BB66-2D6B25AC45C6}" srcOrd="1" destOrd="0" presId="urn:microsoft.com/office/officeart/2005/8/layout/vProcess5"/>
    <dgm:cxn modelId="{7D7E9172-AA99-46EF-AAD2-BEC900FC00E8}" type="presParOf" srcId="{0CE31695-DC85-46F2-93D5-4FE9E006EB06}" destId="{75589098-E65F-4FEF-BD52-CE66F0A3006E}" srcOrd="0" destOrd="0" presId="urn:microsoft.com/office/officeart/2005/8/layout/vProcess5"/>
    <dgm:cxn modelId="{6EF9C0DC-BF03-475B-B447-55F0B7415807}" type="presParOf" srcId="{0CE31695-DC85-46F2-93D5-4FE9E006EB06}" destId="{CCCA48EE-DF44-42DB-9850-FDCD287E8E7C}" srcOrd="1" destOrd="0" presId="urn:microsoft.com/office/officeart/2005/8/layout/vProcess5"/>
    <dgm:cxn modelId="{84A1899E-B6CC-444A-B4EE-2791BEF3B693}" type="presParOf" srcId="{0CE31695-DC85-46F2-93D5-4FE9E006EB06}" destId="{5E1146EE-25FD-4FC5-A1C1-BFFF526F5532}" srcOrd="2" destOrd="0" presId="urn:microsoft.com/office/officeart/2005/8/layout/vProcess5"/>
    <dgm:cxn modelId="{F82FB620-7E5F-486F-94D2-E84F0CF377D6}" type="presParOf" srcId="{0CE31695-DC85-46F2-93D5-4FE9E006EB06}" destId="{9B674021-CCCD-493F-84C2-2C31E12015DC}" srcOrd="3" destOrd="0" presId="urn:microsoft.com/office/officeart/2005/8/layout/vProcess5"/>
    <dgm:cxn modelId="{9882AEA9-CAEA-48A0-98BA-4894CBE106FC}" type="presParOf" srcId="{0CE31695-DC85-46F2-93D5-4FE9E006EB06}" destId="{C9B19EB4-D701-4568-83C1-6266B1A716EF}" srcOrd="4" destOrd="0" presId="urn:microsoft.com/office/officeart/2005/8/layout/vProcess5"/>
    <dgm:cxn modelId="{EBC7EC48-2F79-447E-8B60-A2B026CBD593}" type="presParOf" srcId="{0CE31695-DC85-46F2-93D5-4FE9E006EB06}" destId="{47033AD9-657D-4006-B0DA-1B31442064C4}" srcOrd="5" destOrd="0" presId="urn:microsoft.com/office/officeart/2005/8/layout/vProcess5"/>
    <dgm:cxn modelId="{58D51B3C-CB3E-4CC5-8754-B15E1EC4D488}" type="presParOf" srcId="{0CE31695-DC85-46F2-93D5-4FE9E006EB06}" destId="{B392CF8F-7ABD-44CC-A83A-DC3E2BB4B710}" srcOrd="6" destOrd="0" presId="urn:microsoft.com/office/officeart/2005/8/layout/vProcess5"/>
    <dgm:cxn modelId="{B560CDF0-B56E-43C2-B4E5-BB144A8A5DAF}" type="presParOf" srcId="{0CE31695-DC85-46F2-93D5-4FE9E006EB06}" destId="{0F723016-F019-4DDE-8472-982A5A803F4D}" srcOrd="7" destOrd="0" presId="urn:microsoft.com/office/officeart/2005/8/layout/vProcess5"/>
    <dgm:cxn modelId="{8FBAA0AB-7653-4B15-A58D-A5A0B2B2B639}" type="presParOf" srcId="{0CE31695-DC85-46F2-93D5-4FE9E006EB06}" destId="{1C06EA30-A98C-416E-B18A-098F48386781}" srcOrd="8" destOrd="0" presId="urn:microsoft.com/office/officeart/2005/8/layout/vProcess5"/>
    <dgm:cxn modelId="{B360D443-35A6-4AC7-B7F3-AA12D2B912B7}" type="presParOf" srcId="{0CE31695-DC85-46F2-93D5-4FE9E006EB06}" destId="{6E141824-FFAF-484A-BC16-9721CE422E4B}" srcOrd="9" destOrd="0" presId="urn:microsoft.com/office/officeart/2005/8/layout/vProcess5"/>
    <dgm:cxn modelId="{7B710D4D-560D-4E22-AC40-66331CCFD4C2}" type="presParOf" srcId="{0CE31695-DC85-46F2-93D5-4FE9E006EB06}" destId="{8D4FCEED-A19D-41A5-BB66-2D6B25AC45C6}" srcOrd="10" destOrd="0" presId="urn:microsoft.com/office/officeart/2005/8/layout/vProcess5"/>
    <dgm:cxn modelId="{9ED5D21B-B034-473D-9FC7-B308A02C25A1}" type="presParOf" srcId="{0CE31695-DC85-46F2-93D5-4FE9E006EB06}" destId="{793CC78F-33C1-4EE5-BDB1-63C5CFEA34FB}" srcOrd="11" destOrd="0" presId="urn:microsoft.com/office/officeart/2005/8/layout/vProcess5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DD89536B-5811-4078-8D7B-8F336A4DC793}" type="doc">
      <dgm:prSet loTypeId="urn:microsoft.com/office/officeart/2005/8/layout/vProcess5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pt-BR"/>
        </a:p>
      </dgm:t>
    </dgm:pt>
    <dgm:pt modelId="{2C50E08B-9774-461A-8040-3B8DE50E3EC0}">
      <dgm:prSet phldrT="[Texto]"/>
      <dgm:spPr/>
      <dgm:t>
        <a:bodyPr/>
        <a:lstStyle/>
        <a:p>
          <a:r>
            <a:rPr lang="en-US" b="0" i="0"/>
            <a:t>Extract Falcon 9 launch records HTML table from Wikipedia</a:t>
          </a:r>
          <a:endParaRPr lang="pt-BR" dirty="0"/>
        </a:p>
      </dgm:t>
    </dgm:pt>
    <dgm:pt modelId="{50C22ED1-EFF0-48F1-BF9C-927988C288BF}" type="parTrans" cxnId="{8D89FB83-050F-4F18-A67F-5B6BDD32807D}">
      <dgm:prSet/>
      <dgm:spPr/>
      <dgm:t>
        <a:bodyPr/>
        <a:lstStyle/>
        <a:p>
          <a:endParaRPr lang="pt-BR"/>
        </a:p>
      </dgm:t>
    </dgm:pt>
    <dgm:pt modelId="{B472A654-72FF-4326-B4FD-9A452C735AD7}" type="sibTrans" cxnId="{8D89FB83-050F-4F18-A67F-5B6BDD32807D}">
      <dgm:prSet/>
      <dgm:spPr/>
      <dgm:t>
        <a:bodyPr/>
        <a:lstStyle/>
        <a:p>
          <a:endParaRPr lang="pt-BR"/>
        </a:p>
      </dgm:t>
    </dgm:pt>
    <dgm:pt modelId="{0805D20E-AC11-4C50-92BE-476F80E7E8CC}">
      <dgm:prSet phldrT="[Texto]"/>
      <dgm:spPr/>
      <dgm:t>
        <a:bodyPr/>
        <a:lstStyle/>
        <a:p>
          <a:r>
            <a:rPr lang="en-US" b="0" i="0"/>
            <a:t>Parse the table and convert it into a Pandas data frame</a:t>
          </a:r>
          <a:endParaRPr lang="pt-BR" dirty="0"/>
        </a:p>
      </dgm:t>
    </dgm:pt>
    <dgm:pt modelId="{19F3F59E-1CD2-4193-904A-836C42C2CC75}" type="parTrans" cxnId="{6DFD9878-023E-4CA4-AE7E-A3601F228A7E}">
      <dgm:prSet/>
      <dgm:spPr/>
      <dgm:t>
        <a:bodyPr/>
        <a:lstStyle/>
        <a:p>
          <a:endParaRPr lang="pt-BR"/>
        </a:p>
      </dgm:t>
    </dgm:pt>
    <dgm:pt modelId="{344A6AAD-F888-4A7F-8D26-A0786347D934}" type="sibTrans" cxnId="{6DFD9878-023E-4CA4-AE7E-A3601F228A7E}">
      <dgm:prSet/>
      <dgm:spPr/>
      <dgm:t>
        <a:bodyPr/>
        <a:lstStyle/>
        <a:p>
          <a:endParaRPr lang="pt-BR"/>
        </a:p>
      </dgm:t>
    </dgm:pt>
    <dgm:pt modelId="{0CE31695-DC85-46F2-93D5-4FE9E006EB06}" type="pres">
      <dgm:prSet presAssocID="{DD89536B-5811-4078-8D7B-8F336A4DC793}" presName="outerComposite" presStyleCnt="0">
        <dgm:presLayoutVars>
          <dgm:chMax val="5"/>
          <dgm:dir/>
          <dgm:resizeHandles val="exact"/>
        </dgm:presLayoutVars>
      </dgm:prSet>
      <dgm:spPr/>
    </dgm:pt>
    <dgm:pt modelId="{75589098-E65F-4FEF-BD52-CE66F0A3006E}" type="pres">
      <dgm:prSet presAssocID="{DD89536B-5811-4078-8D7B-8F336A4DC793}" presName="dummyMaxCanvas" presStyleCnt="0">
        <dgm:presLayoutVars/>
      </dgm:prSet>
      <dgm:spPr/>
    </dgm:pt>
    <dgm:pt modelId="{94FCA53C-8C2B-46F7-8C3D-B01C31050BCB}" type="pres">
      <dgm:prSet presAssocID="{DD89536B-5811-4078-8D7B-8F336A4DC793}" presName="TwoNodes_1" presStyleLbl="node1" presStyleIdx="0" presStyleCnt="2">
        <dgm:presLayoutVars>
          <dgm:bulletEnabled val="1"/>
        </dgm:presLayoutVars>
      </dgm:prSet>
      <dgm:spPr/>
    </dgm:pt>
    <dgm:pt modelId="{8CD675B0-9EFF-49A5-8898-EE86BD52EE74}" type="pres">
      <dgm:prSet presAssocID="{DD89536B-5811-4078-8D7B-8F336A4DC793}" presName="TwoNodes_2" presStyleLbl="node1" presStyleIdx="1" presStyleCnt="2">
        <dgm:presLayoutVars>
          <dgm:bulletEnabled val="1"/>
        </dgm:presLayoutVars>
      </dgm:prSet>
      <dgm:spPr/>
    </dgm:pt>
    <dgm:pt modelId="{CA3E7D99-BCD2-4BBB-83F5-F383ACB6172F}" type="pres">
      <dgm:prSet presAssocID="{DD89536B-5811-4078-8D7B-8F336A4DC793}" presName="TwoConn_1-2" presStyleLbl="fgAccFollowNode1" presStyleIdx="0" presStyleCnt="1">
        <dgm:presLayoutVars>
          <dgm:bulletEnabled val="1"/>
        </dgm:presLayoutVars>
      </dgm:prSet>
      <dgm:spPr/>
    </dgm:pt>
    <dgm:pt modelId="{21646A2C-B274-44D2-A5AF-A75930D545F1}" type="pres">
      <dgm:prSet presAssocID="{DD89536B-5811-4078-8D7B-8F336A4DC793}" presName="TwoNodes_1_text" presStyleLbl="node1" presStyleIdx="1" presStyleCnt="2">
        <dgm:presLayoutVars>
          <dgm:bulletEnabled val="1"/>
        </dgm:presLayoutVars>
      </dgm:prSet>
      <dgm:spPr/>
    </dgm:pt>
    <dgm:pt modelId="{6F963974-488C-4584-969E-3B1C48C225D0}" type="pres">
      <dgm:prSet presAssocID="{DD89536B-5811-4078-8D7B-8F336A4DC793}" presName="TwoNodes_2_text" presStyleLbl="node1" presStyleIdx="1" presStyleCnt="2">
        <dgm:presLayoutVars>
          <dgm:bulletEnabled val="1"/>
        </dgm:presLayoutVars>
      </dgm:prSet>
      <dgm:spPr/>
    </dgm:pt>
  </dgm:ptLst>
  <dgm:cxnLst>
    <dgm:cxn modelId="{13249901-101E-4A68-91AB-0F83E52634A1}" type="presOf" srcId="{2C50E08B-9774-461A-8040-3B8DE50E3EC0}" destId="{21646A2C-B274-44D2-A5AF-A75930D545F1}" srcOrd="1" destOrd="0" presId="urn:microsoft.com/office/officeart/2005/8/layout/vProcess5"/>
    <dgm:cxn modelId="{B20FC644-CC33-416B-89DA-1935E5765C84}" type="presOf" srcId="{DD89536B-5811-4078-8D7B-8F336A4DC793}" destId="{0CE31695-DC85-46F2-93D5-4FE9E006EB06}" srcOrd="0" destOrd="0" presId="urn:microsoft.com/office/officeart/2005/8/layout/vProcess5"/>
    <dgm:cxn modelId="{6DFD9878-023E-4CA4-AE7E-A3601F228A7E}" srcId="{DD89536B-5811-4078-8D7B-8F336A4DC793}" destId="{0805D20E-AC11-4C50-92BE-476F80E7E8CC}" srcOrd="1" destOrd="0" parTransId="{19F3F59E-1CD2-4193-904A-836C42C2CC75}" sibTransId="{344A6AAD-F888-4A7F-8D26-A0786347D934}"/>
    <dgm:cxn modelId="{8D89FB83-050F-4F18-A67F-5B6BDD32807D}" srcId="{DD89536B-5811-4078-8D7B-8F336A4DC793}" destId="{2C50E08B-9774-461A-8040-3B8DE50E3EC0}" srcOrd="0" destOrd="0" parTransId="{50C22ED1-EFF0-48F1-BF9C-927988C288BF}" sibTransId="{B472A654-72FF-4326-B4FD-9A452C735AD7}"/>
    <dgm:cxn modelId="{FBDE569C-AF85-4089-A04B-D4BF9B691C6F}" type="presOf" srcId="{0805D20E-AC11-4C50-92BE-476F80E7E8CC}" destId="{8CD675B0-9EFF-49A5-8898-EE86BD52EE74}" srcOrd="0" destOrd="0" presId="urn:microsoft.com/office/officeart/2005/8/layout/vProcess5"/>
    <dgm:cxn modelId="{755768B4-5638-4C39-A34B-104BCB0F70E1}" type="presOf" srcId="{B472A654-72FF-4326-B4FD-9A452C735AD7}" destId="{CA3E7D99-BCD2-4BBB-83F5-F383ACB6172F}" srcOrd="0" destOrd="0" presId="urn:microsoft.com/office/officeart/2005/8/layout/vProcess5"/>
    <dgm:cxn modelId="{504816CF-A07A-4984-8451-845AA58D9011}" type="presOf" srcId="{2C50E08B-9774-461A-8040-3B8DE50E3EC0}" destId="{94FCA53C-8C2B-46F7-8C3D-B01C31050BCB}" srcOrd="0" destOrd="0" presId="urn:microsoft.com/office/officeart/2005/8/layout/vProcess5"/>
    <dgm:cxn modelId="{13F6DED2-D012-4A9F-BC21-3E7A7523C855}" type="presOf" srcId="{0805D20E-AC11-4C50-92BE-476F80E7E8CC}" destId="{6F963974-488C-4584-969E-3B1C48C225D0}" srcOrd="1" destOrd="0" presId="urn:microsoft.com/office/officeart/2005/8/layout/vProcess5"/>
    <dgm:cxn modelId="{7D7E9172-AA99-46EF-AAD2-BEC900FC00E8}" type="presParOf" srcId="{0CE31695-DC85-46F2-93D5-4FE9E006EB06}" destId="{75589098-E65F-4FEF-BD52-CE66F0A3006E}" srcOrd="0" destOrd="0" presId="urn:microsoft.com/office/officeart/2005/8/layout/vProcess5"/>
    <dgm:cxn modelId="{10BADF0F-717B-4118-B2D8-F084D7EF9E9E}" type="presParOf" srcId="{0CE31695-DC85-46F2-93D5-4FE9E006EB06}" destId="{94FCA53C-8C2B-46F7-8C3D-B01C31050BCB}" srcOrd="1" destOrd="0" presId="urn:microsoft.com/office/officeart/2005/8/layout/vProcess5"/>
    <dgm:cxn modelId="{94DDB945-D717-4BCD-9269-F8B20B8A36E9}" type="presParOf" srcId="{0CE31695-DC85-46F2-93D5-4FE9E006EB06}" destId="{8CD675B0-9EFF-49A5-8898-EE86BD52EE74}" srcOrd="2" destOrd="0" presId="urn:microsoft.com/office/officeart/2005/8/layout/vProcess5"/>
    <dgm:cxn modelId="{144E2F9F-0053-4D4A-AE0C-B673D802DE62}" type="presParOf" srcId="{0CE31695-DC85-46F2-93D5-4FE9E006EB06}" destId="{CA3E7D99-BCD2-4BBB-83F5-F383ACB6172F}" srcOrd="3" destOrd="0" presId="urn:microsoft.com/office/officeart/2005/8/layout/vProcess5"/>
    <dgm:cxn modelId="{631D58AB-14B0-45A2-8709-93D49AFBDF6C}" type="presParOf" srcId="{0CE31695-DC85-46F2-93D5-4FE9E006EB06}" destId="{21646A2C-B274-44D2-A5AF-A75930D545F1}" srcOrd="4" destOrd="0" presId="urn:microsoft.com/office/officeart/2005/8/layout/vProcess5"/>
    <dgm:cxn modelId="{E1F5DF07-CBC0-43FE-B7F8-972474B1B05D}" type="presParOf" srcId="{0CE31695-DC85-46F2-93D5-4FE9E006EB06}" destId="{6F963974-488C-4584-969E-3B1C48C225D0}" srcOrd="5" destOrd="0" presId="urn:microsoft.com/office/officeart/2005/8/layout/vProcess5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71F1EF2-2044-48DA-A45D-C18BBD024BBD}">
      <dsp:nvSpPr>
        <dsp:cNvPr id="0" name=""/>
        <dsp:cNvSpPr/>
      </dsp:nvSpPr>
      <dsp:spPr>
        <a:xfrm>
          <a:off x="2381" y="515570"/>
          <a:ext cx="2901156" cy="1160462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0015" tIns="40005" rIns="40005" bIns="40005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3000" kern="1200" dirty="0" err="1"/>
            <a:t>Wrangling</a:t>
          </a:r>
          <a:endParaRPr lang="pt-BR" sz="3000" kern="1200" dirty="0"/>
        </a:p>
      </dsp:txBody>
      <dsp:txXfrm>
        <a:off x="582612" y="515570"/>
        <a:ext cx="1740694" cy="1160462"/>
      </dsp:txXfrm>
    </dsp:sp>
    <dsp:sp modelId="{79D0FC8A-99AF-4E51-820B-FB939F67E919}">
      <dsp:nvSpPr>
        <dsp:cNvPr id="0" name=""/>
        <dsp:cNvSpPr/>
      </dsp:nvSpPr>
      <dsp:spPr>
        <a:xfrm>
          <a:off x="2613421" y="515570"/>
          <a:ext cx="2901156" cy="1160462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0015" tIns="40005" rIns="40005" bIns="40005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3000" kern="1200" dirty="0" err="1"/>
            <a:t>Sampling</a:t>
          </a:r>
          <a:endParaRPr lang="pt-BR" sz="3000" kern="1200" dirty="0"/>
        </a:p>
      </dsp:txBody>
      <dsp:txXfrm>
        <a:off x="3193652" y="515570"/>
        <a:ext cx="1740694" cy="1160462"/>
      </dsp:txXfrm>
    </dsp:sp>
    <dsp:sp modelId="{F604D239-BF94-4B1F-827B-7917045D5506}">
      <dsp:nvSpPr>
        <dsp:cNvPr id="0" name=""/>
        <dsp:cNvSpPr/>
      </dsp:nvSpPr>
      <dsp:spPr>
        <a:xfrm>
          <a:off x="5224462" y="515570"/>
          <a:ext cx="2901156" cy="1160462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0015" tIns="40005" rIns="40005" bIns="40005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3000" kern="1200" dirty="0" err="1"/>
            <a:t>Dealing</a:t>
          </a:r>
          <a:r>
            <a:rPr lang="pt-BR" sz="3000" kern="1200" dirty="0"/>
            <a:t> </a:t>
          </a:r>
          <a:r>
            <a:rPr lang="pt-BR" sz="3000" kern="1200" dirty="0" err="1"/>
            <a:t>Nulls</a:t>
          </a:r>
          <a:endParaRPr lang="pt-BR" sz="3000" kern="1200" dirty="0"/>
        </a:p>
      </dsp:txBody>
      <dsp:txXfrm>
        <a:off x="5804693" y="515570"/>
        <a:ext cx="1740694" cy="1160462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CCA48EE-DF44-42DB-9850-FDCD287E8E7C}">
      <dsp:nvSpPr>
        <dsp:cNvPr id="0" name=""/>
        <dsp:cNvSpPr/>
      </dsp:nvSpPr>
      <dsp:spPr>
        <a:xfrm>
          <a:off x="0" y="0"/>
          <a:ext cx="4074556" cy="809631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1700" kern="1200" dirty="0" err="1"/>
            <a:t>Request</a:t>
          </a:r>
          <a:r>
            <a:rPr lang="pt-BR" sz="1700" kern="1200" dirty="0"/>
            <a:t> </a:t>
          </a:r>
          <a:r>
            <a:rPr lang="pt-BR" sz="1700" kern="1200" dirty="0" err="1"/>
            <a:t>and</a:t>
          </a:r>
          <a:r>
            <a:rPr lang="pt-BR" sz="1700" kern="1200" dirty="0"/>
            <a:t> parse </a:t>
          </a:r>
          <a:r>
            <a:rPr lang="pt-BR" sz="1700" kern="1200" dirty="0" err="1"/>
            <a:t>the</a:t>
          </a:r>
          <a:r>
            <a:rPr lang="pt-BR" sz="1700" kern="1200" dirty="0"/>
            <a:t> </a:t>
          </a:r>
          <a:r>
            <a:rPr lang="pt-BR" sz="1700" kern="1200" dirty="0" err="1"/>
            <a:t>SpaceX</a:t>
          </a:r>
          <a:r>
            <a:rPr lang="pt-BR" sz="1700" kern="1200" dirty="0"/>
            <a:t> </a:t>
          </a:r>
          <a:r>
            <a:rPr lang="pt-BR" sz="1700" kern="1200" dirty="0" err="1"/>
            <a:t>launch</a:t>
          </a:r>
          <a:r>
            <a:rPr lang="pt-BR" sz="1700" kern="1200" dirty="0"/>
            <a:t> data </a:t>
          </a:r>
          <a:r>
            <a:rPr lang="pt-BR" sz="1700" kern="1200" dirty="0" err="1"/>
            <a:t>using</a:t>
          </a:r>
          <a:r>
            <a:rPr lang="pt-BR" sz="1700" kern="1200" dirty="0"/>
            <a:t> de GET </a:t>
          </a:r>
          <a:r>
            <a:rPr lang="pt-BR" sz="1700" kern="1200" dirty="0" err="1"/>
            <a:t>request</a:t>
          </a:r>
          <a:endParaRPr lang="pt-BR" sz="1700" kern="1200" dirty="0"/>
        </a:p>
      </dsp:txBody>
      <dsp:txXfrm>
        <a:off x="23713" y="23713"/>
        <a:ext cx="3132487" cy="762205"/>
      </dsp:txXfrm>
    </dsp:sp>
    <dsp:sp modelId="{5E1146EE-25FD-4FC5-A1C1-BFFF526F5532}">
      <dsp:nvSpPr>
        <dsp:cNvPr id="0" name=""/>
        <dsp:cNvSpPr/>
      </dsp:nvSpPr>
      <dsp:spPr>
        <a:xfrm>
          <a:off x="341244" y="956836"/>
          <a:ext cx="4074556" cy="809631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1700" kern="1200" dirty="0" err="1"/>
            <a:t>Get</a:t>
          </a:r>
          <a:r>
            <a:rPr lang="pt-BR" sz="1700" kern="1200" dirty="0"/>
            <a:t> more data </a:t>
          </a:r>
          <a:r>
            <a:rPr lang="pt-BR" sz="1700" kern="1200" dirty="0" err="1"/>
            <a:t>using</a:t>
          </a:r>
          <a:r>
            <a:rPr lang="pt-BR" sz="1700" kern="1200" dirty="0"/>
            <a:t> </a:t>
          </a:r>
          <a:r>
            <a:rPr lang="pt-BR" sz="1700" kern="1200" dirty="0" err="1"/>
            <a:t>ID’s</a:t>
          </a:r>
          <a:r>
            <a:rPr lang="pt-BR" sz="1700" kern="1200" dirty="0"/>
            <a:t> </a:t>
          </a:r>
          <a:r>
            <a:rPr lang="pt-BR" sz="1700" kern="1200" dirty="0" err="1"/>
            <a:t>collected</a:t>
          </a:r>
          <a:r>
            <a:rPr lang="pt-BR" sz="1700" kern="1200" dirty="0"/>
            <a:t> </a:t>
          </a:r>
          <a:r>
            <a:rPr lang="pt-BR" sz="1700" kern="1200" dirty="0" err="1"/>
            <a:t>from</a:t>
          </a:r>
          <a:r>
            <a:rPr lang="pt-BR" sz="1700" kern="1200" dirty="0"/>
            <a:t> </a:t>
          </a:r>
          <a:r>
            <a:rPr lang="pt-BR" sz="1700" kern="1200" dirty="0" err="1"/>
            <a:t>launch</a:t>
          </a:r>
          <a:r>
            <a:rPr lang="pt-BR" sz="1700" kern="1200" dirty="0"/>
            <a:t> data</a:t>
          </a:r>
        </a:p>
      </dsp:txBody>
      <dsp:txXfrm>
        <a:off x="364957" y="980549"/>
        <a:ext cx="3159625" cy="762205"/>
      </dsp:txXfrm>
    </dsp:sp>
    <dsp:sp modelId="{9B674021-CCCD-493F-84C2-2C31E12015DC}">
      <dsp:nvSpPr>
        <dsp:cNvPr id="0" name=""/>
        <dsp:cNvSpPr/>
      </dsp:nvSpPr>
      <dsp:spPr>
        <a:xfrm>
          <a:off x="677394" y="1913673"/>
          <a:ext cx="4074556" cy="809631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1700" kern="1200" dirty="0"/>
            <a:t>Filter </a:t>
          </a:r>
          <a:r>
            <a:rPr lang="pt-BR" sz="1700" kern="1200" dirty="0" err="1"/>
            <a:t>the</a:t>
          </a:r>
          <a:r>
            <a:rPr lang="pt-BR" sz="1700" kern="1200" dirty="0"/>
            <a:t> </a:t>
          </a:r>
          <a:r>
            <a:rPr lang="pt-BR" sz="1700" kern="1200" dirty="0" err="1"/>
            <a:t>dataframe</a:t>
          </a:r>
          <a:r>
            <a:rPr lang="pt-BR" sz="1700" kern="1200" dirty="0"/>
            <a:t> </a:t>
          </a:r>
          <a:r>
            <a:rPr lang="pt-BR" sz="1700" kern="1200" dirty="0" err="1"/>
            <a:t>to</a:t>
          </a:r>
          <a:r>
            <a:rPr lang="pt-BR" sz="1700" kern="1200" dirty="0"/>
            <a:t> </a:t>
          </a:r>
          <a:r>
            <a:rPr lang="pt-BR" sz="1700" kern="1200" dirty="0" err="1"/>
            <a:t>only</a:t>
          </a:r>
          <a:r>
            <a:rPr lang="pt-BR" sz="1700" kern="1200" dirty="0"/>
            <a:t> include Falcon 9 </a:t>
          </a:r>
          <a:r>
            <a:rPr lang="pt-BR" sz="1700" kern="1200" dirty="0" err="1"/>
            <a:t>launches</a:t>
          </a:r>
          <a:endParaRPr lang="pt-BR" sz="1700" kern="1200" dirty="0"/>
        </a:p>
      </dsp:txBody>
      <dsp:txXfrm>
        <a:off x="701107" y="1937386"/>
        <a:ext cx="3164718" cy="762205"/>
      </dsp:txXfrm>
    </dsp:sp>
    <dsp:sp modelId="{C9B19EB4-D701-4568-83C1-6266B1A716EF}">
      <dsp:nvSpPr>
        <dsp:cNvPr id="0" name=""/>
        <dsp:cNvSpPr/>
      </dsp:nvSpPr>
      <dsp:spPr>
        <a:xfrm>
          <a:off x="1018639" y="2870509"/>
          <a:ext cx="4074556" cy="809631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1700" kern="1200" dirty="0" err="1"/>
            <a:t>Dealing</a:t>
          </a:r>
          <a:r>
            <a:rPr lang="pt-BR" sz="1700" kern="1200" dirty="0"/>
            <a:t> </a:t>
          </a:r>
          <a:r>
            <a:rPr lang="pt-BR" sz="1700" kern="1200" dirty="0" err="1"/>
            <a:t>with</a:t>
          </a:r>
          <a:r>
            <a:rPr lang="pt-BR" sz="1700" kern="1200" dirty="0"/>
            <a:t> </a:t>
          </a:r>
          <a:r>
            <a:rPr lang="pt-BR" sz="1700" kern="1200" dirty="0" err="1"/>
            <a:t>Missing</a:t>
          </a:r>
          <a:r>
            <a:rPr lang="pt-BR" sz="1700" kern="1200" dirty="0"/>
            <a:t> </a:t>
          </a:r>
          <a:r>
            <a:rPr lang="pt-BR" sz="1700" kern="1200" dirty="0" err="1"/>
            <a:t>Values</a:t>
          </a:r>
          <a:endParaRPr lang="pt-BR" sz="1700" kern="1200" dirty="0"/>
        </a:p>
      </dsp:txBody>
      <dsp:txXfrm>
        <a:off x="1042352" y="2894222"/>
        <a:ext cx="3159625" cy="762205"/>
      </dsp:txXfrm>
    </dsp:sp>
    <dsp:sp modelId="{47033AD9-657D-4006-B0DA-1B31442064C4}">
      <dsp:nvSpPr>
        <dsp:cNvPr id="0" name=""/>
        <dsp:cNvSpPr/>
      </dsp:nvSpPr>
      <dsp:spPr>
        <a:xfrm>
          <a:off x="3548295" y="620103"/>
          <a:ext cx="526260" cy="526260"/>
        </a:xfrm>
        <a:prstGeom prst="downArrow">
          <a:avLst>
            <a:gd name="adj1" fmla="val 55000"/>
            <a:gd name="adj2" fmla="val 45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pt-BR" sz="2400" kern="1200"/>
        </a:p>
      </dsp:txBody>
      <dsp:txXfrm>
        <a:off x="3666704" y="620103"/>
        <a:ext cx="289443" cy="396011"/>
      </dsp:txXfrm>
    </dsp:sp>
    <dsp:sp modelId="{B392CF8F-7ABD-44CC-A83A-DC3E2BB4B710}">
      <dsp:nvSpPr>
        <dsp:cNvPr id="0" name=""/>
        <dsp:cNvSpPr/>
      </dsp:nvSpPr>
      <dsp:spPr>
        <a:xfrm>
          <a:off x="3889539" y="1576940"/>
          <a:ext cx="526260" cy="526260"/>
        </a:xfrm>
        <a:prstGeom prst="downArrow">
          <a:avLst>
            <a:gd name="adj1" fmla="val 55000"/>
            <a:gd name="adj2" fmla="val 45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pt-BR" sz="2400" kern="1200"/>
        </a:p>
      </dsp:txBody>
      <dsp:txXfrm>
        <a:off x="4007948" y="1576940"/>
        <a:ext cx="289443" cy="396011"/>
      </dsp:txXfrm>
    </dsp:sp>
    <dsp:sp modelId="{0F723016-F019-4DDE-8472-982A5A803F4D}">
      <dsp:nvSpPr>
        <dsp:cNvPr id="0" name=""/>
        <dsp:cNvSpPr/>
      </dsp:nvSpPr>
      <dsp:spPr>
        <a:xfrm>
          <a:off x="4225690" y="2533777"/>
          <a:ext cx="526260" cy="526260"/>
        </a:xfrm>
        <a:prstGeom prst="downArrow">
          <a:avLst>
            <a:gd name="adj1" fmla="val 55000"/>
            <a:gd name="adj2" fmla="val 45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pt-BR" sz="2400" kern="1200"/>
        </a:p>
      </dsp:txBody>
      <dsp:txXfrm>
        <a:off x="4344099" y="2533777"/>
        <a:ext cx="289443" cy="396011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4FCA53C-8C2B-46F7-8C3D-B01C31050BCB}">
      <dsp:nvSpPr>
        <dsp:cNvPr id="0" name=""/>
        <dsp:cNvSpPr/>
      </dsp:nvSpPr>
      <dsp:spPr>
        <a:xfrm>
          <a:off x="0" y="0"/>
          <a:ext cx="4329215" cy="165606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b="0" i="0" kern="1200"/>
            <a:t>Extract Falcon 9 launch records HTML table from Wikipedia</a:t>
          </a:r>
          <a:endParaRPr lang="pt-BR" sz="2400" kern="1200" dirty="0"/>
        </a:p>
      </dsp:txBody>
      <dsp:txXfrm>
        <a:off x="48504" y="48504"/>
        <a:ext cx="2617545" cy="1559055"/>
      </dsp:txXfrm>
    </dsp:sp>
    <dsp:sp modelId="{8CD675B0-9EFF-49A5-8898-EE86BD52EE74}">
      <dsp:nvSpPr>
        <dsp:cNvPr id="0" name=""/>
        <dsp:cNvSpPr/>
      </dsp:nvSpPr>
      <dsp:spPr>
        <a:xfrm>
          <a:off x="763979" y="2024077"/>
          <a:ext cx="4329215" cy="165606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b="0" i="0" kern="1200"/>
            <a:t>Parse the table and convert it into a Pandas data frame</a:t>
          </a:r>
          <a:endParaRPr lang="pt-BR" sz="2400" kern="1200" dirty="0"/>
        </a:p>
      </dsp:txBody>
      <dsp:txXfrm>
        <a:off x="812483" y="2072581"/>
        <a:ext cx="2391787" cy="1559055"/>
      </dsp:txXfrm>
    </dsp:sp>
    <dsp:sp modelId="{CA3E7D99-BCD2-4BBB-83F5-F383ACB6172F}">
      <dsp:nvSpPr>
        <dsp:cNvPr id="0" name=""/>
        <dsp:cNvSpPr/>
      </dsp:nvSpPr>
      <dsp:spPr>
        <a:xfrm>
          <a:off x="3252774" y="1301849"/>
          <a:ext cx="1076441" cy="1076441"/>
        </a:xfrm>
        <a:prstGeom prst="downArrow">
          <a:avLst>
            <a:gd name="adj1" fmla="val 55000"/>
            <a:gd name="adj2" fmla="val 45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pt-BR" sz="3600" kern="1200"/>
        </a:p>
      </dsp:txBody>
      <dsp:txXfrm>
        <a:off x="3494973" y="1301849"/>
        <a:ext cx="592043" cy="81002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Process5">
  <dgm:title val=""/>
  <dgm:desc val=""/>
  <dgm:catLst>
    <dgm:cat type="process" pri="1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</dgm:cxnLst>
      <dgm:bg/>
      <dgm:whole/>
    </dgm:dataModel>
  </dgm:clrData>
  <dgm:layoutNode name="outerComposite">
    <dgm:varLst>
      <dgm:chMax val="5"/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l" for="ch" forName="TwoNodes_1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r" for="ch" forName="TwoNodes_2" refType="w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r" for="ch" forName="TwoConn_1-2" refType="r" refFor="ch" refForName="TwoNodes_1"/>
          <dgm:constr type="r" for="ch" forName="TwoNodes_1_text" refType="l" refFor="ch" refForName="TwoConn_1-2"/>
          <dgm:constr type="rOff" for="ch" forName="TwoNodes_1_text" refType="w" refFor="ch" refForName="TwoConn_1-2" fact="-0.5"/>
          <dgm:constr type="t" for="ch" forName="TwoNodes_1_text" refType="t" refFor="ch" refForName="TwoNodes_1"/>
          <dgm:constr type="b" for="ch" forName="TwoNodes_1_text" refType="b" refFor="ch" refForName="TwoNodes_1"/>
          <dgm:constr type="l" for="ch" forName="TwoNodes_1_text" refType="l" refFor="ch" refForName="TwoNodes_1"/>
          <dgm:constr type="r" for="ch" forName="TwoNodes_2_text" refType="l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l" for="ch" forName="TwoNodes_2_text" refType="l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l" for="ch" forName="ThreeNodes_1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r" for="ch" forName="ThreeNodes_3" refType="w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r" for="ch" forName="ThreeConn_1-2" refType="r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r" for="ch" forName="ThreeConn_2-3" refType="r" refFor="ch" refForName="ThreeNodes_2"/>
          <dgm:constr type="r" for="ch" forName="ThreeNodes_1_text" refType="l" refFor="ch" refForName="ThreeConn_1-2"/>
          <dgm:constr type="rOff" for="ch" forName="ThreeNodes_1_text" refType="w" refFor="ch" refForName="ThreeConn_1-2" fact="-0.57"/>
          <dgm:constr type="t" for="ch" forName="ThreeNodes_1_text" refType="t" refFor="ch" refForName="ThreeNodes_1"/>
          <dgm:constr type="b" for="ch" forName="ThreeNodes_1_text" refType="b" refFor="ch" refForName="ThreeNodes_1"/>
          <dgm:constr type="l" for="ch" forName="ThreeNodes_1_text" refType="l" refFor="ch" refForName="ThreeNodes_1"/>
          <dgm:constr type="r" for="ch" forName="ThreeNodes_2_text" refType="l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l" for="ch" forName="ThreeNodes_2_text" refType="l" refFor="ch" refForName="ThreeNodes_2"/>
          <dgm:constr type="r" for="ch" forName="ThreeNodes_3_text" refType="l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l" for="ch" forName="ThreeNodes_3_text" refType="l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l" for="ch" forName="FourNodes_1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467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533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r" for="ch" forName="FourNodes_4" refType="w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r" for="ch" forName="FourConn_1-2" refType="r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r" for="ch" forName="FourConn_2-3" refType="r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r" for="ch" forName="FourConn_3-4" refType="r" refFor="ch" refForName="FourNodes_3"/>
          <dgm:constr type="r" for="ch" forName="FourNodes_1_text" refType="l" refFor="ch" refForName="FourConn_1-2"/>
          <dgm:constr type="rOff" for="ch" forName="FourNodes_1_text" refType="w" refFor="ch" refForName="FourConn_1-2" fact="-0.7"/>
          <dgm:constr type="t" for="ch" forName="FourNodes_1_text" refType="t" refFor="ch" refForName="FourNodes_1"/>
          <dgm:constr type="b" for="ch" forName="FourNodes_1_text" refType="b" refFor="ch" refForName="FourNodes_1"/>
          <dgm:constr type="l" for="ch" forName="FourNodes_1_text" refType="l" refFor="ch" refForName="FourNodes_1"/>
          <dgm:constr type="r" for="ch" forName="FourNodes_2_text" refType="l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l" for="ch" forName="FourNodes_2_text" refType="l" refFor="ch" refForName="FourNodes_2"/>
          <dgm:constr type="r" for="ch" forName="FourNodes_3_text" refType="l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l" for="ch" forName="FourNodes_3_text" refType="l" refFor="ch" refForName="FourNodes_3"/>
          <dgm:constr type="r" for="ch" forName="FourNodes_4_text" refType="l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l" for="ch" forName="FourNodes_4_text" refType="l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l" for="ch" forName="FiveNodes_1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442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557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r" for="ch" forName="FiveNodes_5" refType="w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r" for="ch" forName="FiveConn_1-2" refType="r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r" for="ch" forName="FiveConn_2-3" refType="r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r" for="ch" forName="FiveConn_3-4" refType="r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r" for="ch" forName="FiveConn_4-5" refType="r" refFor="ch" refForName="FiveNodes_4"/>
          <dgm:constr type="r" for="ch" forName="FiveNodes_1_text" refType="l" refFor="ch" refForName="FiveConn_1-2"/>
          <dgm:constr type="rOff" for="ch" forName="FiveNodes_1_text" refType="w" refFor="ch" refForName="FiveConn_1-2" fact="-0.75"/>
          <dgm:constr type="t" for="ch" forName="FiveNodes_1_text" refType="t" refFor="ch" refForName="FiveNodes_1"/>
          <dgm:constr type="b" for="ch" forName="FiveNodes_1_text" refType="b" refFor="ch" refForName="FiveNodes_1"/>
          <dgm:constr type="l" for="ch" forName="FiveNodes_1_text" refType="l" refFor="ch" refForName="FiveNodes_1"/>
          <dgm:constr type="r" for="ch" forName="FiveNodes_2_text" refType="l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l" for="ch" forName="FiveNodes_2_text" refType="l" refFor="ch" refForName="FiveNodes_2"/>
          <dgm:constr type="r" for="ch" forName="FiveNodes_3_text" refType="l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l" for="ch" forName="FiveNodes_3_text" refType="l" refFor="ch" refForName="FiveNodes_3"/>
          <dgm:constr type="r" for="ch" forName="FiveNodes_4_text" refType="l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l" for="ch" forName="FiveNodes_4_text" refType="l" refFor="ch" refForName="FiveNodes_4"/>
          <dgm:constr type="r" for="ch" forName="FiveNodes_5_text" refType="l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l" for="ch" forName="FiveNodes_5_text" refType="l" refFor="ch" refForName="FiveNodes_5"/>
        </dgm:constrLst>
      </dgm:if>
      <dgm:else name="Name2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r" for="ch" forName="TwoNodes_1" refType="w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l" for="ch" forName="TwoNodes_2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l" for="ch" forName="TwoConn_1-2" refType="l" refFor="ch" refForName="TwoNodes_1"/>
          <dgm:constr type="l" for="ch" forName="TwoNodes_1_text" refType="r" refFor="ch" refForName="TwoConn_1-2"/>
          <dgm:constr type="lOff" for="ch" forName="TwoNodes_1_text" refType="w" refFor="ch" refForName="TwoConn_1-2" fact="0.5"/>
          <dgm:constr type="t" for="ch" forName="TwoNodes_1_text" refType="t" refFor="ch" refForName="TwoNodes_1"/>
          <dgm:constr type="b" for="ch" forName="TwoNodes_1_text" refType="b" refFor="ch" refForName="TwoNodes_1"/>
          <dgm:constr type="r" for="ch" forName="TwoNodes_1_text" refType="r" refFor="ch" refForName="TwoNodes_1"/>
          <dgm:constr type="l" for="ch" forName="TwoNodes_2_text" refType="r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r" for="ch" forName="TwoNodes_2_text" refType="r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r" for="ch" forName="ThreeNodes_1" refType="w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l" for="ch" forName="ThreeNodes_3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l" for="ch" forName="ThreeConn_1-2" refType="l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l" for="ch" forName="ThreeConn_2-3" refType="l" refFor="ch" refForName="ThreeNodes_2"/>
          <dgm:constr type="l" for="ch" forName="ThreeNodes_1_text" refType="r" refFor="ch" refForName="ThreeConn_1-2"/>
          <dgm:constr type="lOff" for="ch" forName="ThreeNodes_1_text" refType="w" refFor="ch" refForName="ThreeConn_1-2" fact="0.55"/>
          <dgm:constr type="t" for="ch" forName="ThreeNodes_1_text" refType="t" refFor="ch" refForName="ThreeNodes_1"/>
          <dgm:constr type="b" for="ch" forName="ThreeNodes_1_text" refType="b" refFor="ch" refForName="ThreeNodes_1"/>
          <dgm:constr type="r" for="ch" forName="ThreeNodes_1_text" refType="r" refFor="ch" refForName="ThreeNodes_1"/>
          <dgm:constr type="l" for="ch" forName="ThreeNodes_2_text" refType="r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r" for="ch" forName="ThreeNodes_2_text" refType="r" refFor="ch" refForName="ThreeNodes_2"/>
          <dgm:constr type="l" for="ch" forName="ThreeNodes_3_text" refType="r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r" for="ch" forName="ThreeNodes_3_text" refType="r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r" for="ch" forName="FourNodes_1" refType="w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533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467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l" for="ch" forName="FourNodes_4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l" for="ch" forName="FourConn_1-2" refType="l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l" for="ch" forName="FourConn_2-3" refType="l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l" for="ch" forName="FourConn_3-4" refType="l" refFor="ch" refForName="FourNodes_3"/>
          <dgm:constr type="l" for="ch" forName="FourNodes_1_text" refType="r" refFor="ch" refForName="FourConn_1-2"/>
          <dgm:constr type="lOff" for="ch" forName="FourNodes_1_text" refType="w" refFor="ch" refForName="FourConn_1-2" fact="0.69"/>
          <dgm:constr type="t" for="ch" forName="FourNodes_1_text" refType="t" refFor="ch" refForName="FourNodes_1"/>
          <dgm:constr type="b" for="ch" forName="FourNodes_1_text" refType="b" refFor="ch" refForName="FourNodes_1"/>
          <dgm:constr type="r" for="ch" forName="FourNodes_1_text" refType="r" refFor="ch" refForName="FourNodes_1"/>
          <dgm:constr type="l" for="ch" forName="FourNodes_2_text" refType="r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r" for="ch" forName="FourNodes_2_text" refType="r" refFor="ch" refForName="FourNodes_2"/>
          <dgm:constr type="l" for="ch" forName="FourNodes_3_text" refType="r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r" for="ch" forName="FourNodes_3_text" refType="r" refFor="ch" refForName="FourNodes_3"/>
          <dgm:constr type="l" for="ch" forName="FourNodes_4_text" refType="r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r" for="ch" forName="FourNodes_4_text" refType="r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r" for="ch" forName="FiveNodes_1" refType="w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557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442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l" for="ch" forName="FiveNodes_5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l" for="ch" forName="FiveConn_1-2" refType="l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l" for="ch" forName="FiveConn_2-3" refType="l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l" for="ch" forName="FiveConn_3-4" refType="l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l" for="ch" forName="FiveConn_4-5" refType="l" refFor="ch" refForName="FiveNodes_4"/>
          <dgm:constr type="l" for="ch" forName="FiveNodes_1_text" refType="r" refFor="ch" refForName="FiveConn_1-2"/>
          <dgm:constr type="lOff" for="ch" forName="FiveNodes_1_text" refType="w" refFor="ch" refForName="FiveConn_1-2" fact="0.73"/>
          <dgm:constr type="t" for="ch" forName="FiveNodes_1_text" refType="t" refFor="ch" refForName="FiveNodes_1"/>
          <dgm:constr type="b" for="ch" forName="FiveNodes_1_text" refType="b" refFor="ch" refForName="FiveNodes_1"/>
          <dgm:constr type="r" for="ch" forName="FiveNodes_1_text" refType="r" refFor="ch" refForName="FiveNodes_1"/>
          <dgm:constr type="l" for="ch" forName="FiveNodes_2_text" refType="r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r" for="ch" forName="FiveNodes_2_text" refType="r" refFor="ch" refForName="FiveNodes_2"/>
          <dgm:constr type="l" for="ch" forName="FiveNodes_3_text" refType="r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r" for="ch" forName="FiveNodes_3_text" refType="r" refFor="ch" refForName="FiveNodes_3"/>
          <dgm:constr type="l" for="ch" forName="FiveNodes_4_text" refType="r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r" for="ch" forName="FiveNodes_4_text" refType="r" refFor="ch" refForName="FiveNodes_4"/>
          <dgm:constr type="l" for="ch" forName="FiveNodes_5_text" refType="r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r" for="ch" forName="FiveNodes_5_text" refType="r" refFor="ch" refForName="FiveNodes_5"/>
        </dgm:constrLst>
      </dgm:else>
    </dgm:choose>
    <dgm:ruleLst/>
    <dgm:layoutNode name="dummyMaxCanvas">
      <dgm:varLst/>
      <dgm:alg type="sp"/>
      <dgm:shape xmlns:r="http://schemas.openxmlformats.org/officeDocument/2006/relationships" r:blip="">
        <dgm:adjLst/>
      </dgm:shape>
      <dgm:presOf/>
      <dgm:constrLst/>
      <dgm:ruleLst/>
    </dgm:layoutNode>
    <dgm:choose name="Name3">
      <dgm:if name="Name4" axis="ch" ptType="node" func="cnt" op="equ" val="1">
        <dgm:layoutNode name="OneNode_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ch desOrSelf" ptType="node node" st="1 1" cnt="1 0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5">
        <dgm:choose name="Name6">
          <dgm:if name="Name7" axis="ch" ptType="node" func="cnt" op="equ" val="2">
            <dgm:layoutNode name="TwoNodes_1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1 1" cnt="1 0"/>
              <dgm:constrLst/>
              <dgm:ruleLst/>
            </dgm:layoutNode>
            <dgm:layoutNode name="TwoNodes_2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2 1" cnt="1 0"/>
              <dgm:constrLst/>
              <dgm:ruleLst/>
            </dgm:layoutNode>
            <dgm:layoutNode name="TwoConn_1-2" styleLbl="fgAccFollowNode1">
              <dgm:varLst>
                <dgm:bulletEnabled val="1"/>
              </dgm:varLst>
              <dgm:alg type="tx"/>
              <dgm:shape xmlns:r="http://schemas.openxmlformats.org/officeDocument/2006/relationships" type="downArrow" r:blip="">
                <dgm:adjLst>
                  <dgm:adj idx="1" val="0.55"/>
                  <dgm:adj idx="2" val="0.45"/>
                </dgm:adjLst>
              </dgm:shape>
              <dgm:presOf axis="ch" ptType="sibTrans" cnt="1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layoutNode name="TwoNodes_1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1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  <dgm:layoutNode name="TwoNodes_2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2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if>
          <dgm:else name="Name8">
            <dgm:choose name="Name9">
              <dgm:if name="Name10" axis="ch" ptType="node" func="cnt" op="equ" val="3">
                <dgm:layoutNode name="ThreeNodes_1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1 1" cnt="1 0"/>
                  <dgm:constrLst/>
                  <dgm:ruleLst/>
                </dgm:layoutNode>
                <dgm:layoutNode name="ThreeNodes_2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2 1" cnt="1 0"/>
                  <dgm:constrLst/>
                  <dgm:ruleLst/>
                </dgm:layoutNode>
                <dgm:layoutNode name="ThreeNodes_3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3 1" cnt="1 0"/>
                  <dgm:constrLst/>
                  <dgm:ruleLst/>
                </dgm:layoutNode>
                <dgm:layoutNode name="ThreeConn_1-2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Conn_2-3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st="2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Nodes_1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1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2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2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3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3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1">
                <dgm:choose name="Name12">
                  <dgm:if name="Name13" axis="ch" ptType="node" func="cnt" op="equ" val="4">
                    <dgm:layoutNode name="FourNodes_1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/>
                      <dgm:ruleLst/>
                    </dgm:layoutNode>
                    <dgm:layoutNode name="FourNodes_2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/>
                      <dgm:ruleLst/>
                    </dgm:layoutNode>
                    <dgm:layoutNode name="FourNodes_3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/>
                      <dgm:ruleLst/>
                    </dgm:layoutNode>
                    <dgm:layoutNode name="FourNodes_4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/>
                      <dgm:ruleLst/>
                    </dgm:layoutNode>
                    <dgm:layoutNode name="FourConn_1-2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2-3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2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3-4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3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1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2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3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4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if>
                  <dgm:else name="Name14">
                    <dgm:choose name="Name15">
                      <dgm:if name="Name16" axis="ch" ptType="node" func="cnt" op="gte" val="5">
                        <dgm:layoutNode name="FiveNodes_1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/>
                          <dgm:ruleLst/>
                        </dgm:layoutNode>
                        <dgm:layoutNode name="FiveNodes_2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/>
                          <dgm:ruleLst/>
                        </dgm:layoutNode>
                        <dgm:layoutNode name="FiveNodes_3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/>
                          <dgm:ruleLst/>
                        </dgm:layoutNode>
                        <dgm:layoutNode name="FiveNodes_4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/>
                          <dgm:ruleLst/>
                        </dgm:layoutNode>
                        <dgm:layoutNode name="FiveNodes_5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/>
                          <dgm:ruleLst/>
                        </dgm:layoutNode>
                        <dgm:layoutNode name="FiveConn_1-2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2-3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2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3-4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3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4-5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4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1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2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3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4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5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</dgm:if>
                      <dgm:else name="Name17"/>
                    </dgm:choose>
                  </dgm:else>
                </dgm:choose>
              </dgm:else>
            </dgm:choose>
          </dgm:else>
        </dgm:choose>
      </dgm:else>
    </dgm:choose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vProcess5">
  <dgm:title val=""/>
  <dgm:desc val=""/>
  <dgm:catLst>
    <dgm:cat type="process" pri="1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</dgm:cxnLst>
      <dgm:bg/>
      <dgm:whole/>
    </dgm:dataModel>
  </dgm:clrData>
  <dgm:layoutNode name="outerComposite">
    <dgm:varLst>
      <dgm:chMax val="5"/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l" for="ch" forName="TwoNodes_1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r" for="ch" forName="TwoNodes_2" refType="w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r" for="ch" forName="TwoConn_1-2" refType="r" refFor="ch" refForName="TwoNodes_1"/>
          <dgm:constr type="r" for="ch" forName="TwoNodes_1_text" refType="l" refFor="ch" refForName="TwoConn_1-2"/>
          <dgm:constr type="rOff" for="ch" forName="TwoNodes_1_text" refType="w" refFor="ch" refForName="TwoConn_1-2" fact="-0.5"/>
          <dgm:constr type="t" for="ch" forName="TwoNodes_1_text" refType="t" refFor="ch" refForName="TwoNodes_1"/>
          <dgm:constr type="b" for="ch" forName="TwoNodes_1_text" refType="b" refFor="ch" refForName="TwoNodes_1"/>
          <dgm:constr type="l" for="ch" forName="TwoNodes_1_text" refType="l" refFor="ch" refForName="TwoNodes_1"/>
          <dgm:constr type="r" for="ch" forName="TwoNodes_2_text" refType="l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l" for="ch" forName="TwoNodes_2_text" refType="l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l" for="ch" forName="ThreeNodes_1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r" for="ch" forName="ThreeNodes_3" refType="w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r" for="ch" forName="ThreeConn_1-2" refType="r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r" for="ch" forName="ThreeConn_2-3" refType="r" refFor="ch" refForName="ThreeNodes_2"/>
          <dgm:constr type="r" for="ch" forName="ThreeNodes_1_text" refType="l" refFor="ch" refForName="ThreeConn_1-2"/>
          <dgm:constr type="rOff" for="ch" forName="ThreeNodes_1_text" refType="w" refFor="ch" refForName="ThreeConn_1-2" fact="-0.57"/>
          <dgm:constr type="t" for="ch" forName="ThreeNodes_1_text" refType="t" refFor="ch" refForName="ThreeNodes_1"/>
          <dgm:constr type="b" for="ch" forName="ThreeNodes_1_text" refType="b" refFor="ch" refForName="ThreeNodes_1"/>
          <dgm:constr type="l" for="ch" forName="ThreeNodes_1_text" refType="l" refFor="ch" refForName="ThreeNodes_1"/>
          <dgm:constr type="r" for="ch" forName="ThreeNodes_2_text" refType="l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l" for="ch" forName="ThreeNodes_2_text" refType="l" refFor="ch" refForName="ThreeNodes_2"/>
          <dgm:constr type="r" for="ch" forName="ThreeNodes_3_text" refType="l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l" for="ch" forName="ThreeNodes_3_text" refType="l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l" for="ch" forName="FourNodes_1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467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533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r" for="ch" forName="FourNodes_4" refType="w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r" for="ch" forName="FourConn_1-2" refType="r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r" for="ch" forName="FourConn_2-3" refType="r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r" for="ch" forName="FourConn_3-4" refType="r" refFor="ch" refForName="FourNodes_3"/>
          <dgm:constr type="r" for="ch" forName="FourNodes_1_text" refType="l" refFor="ch" refForName="FourConn_1-2"/>
          <dgm:constr type="rOff" for="ch" forName="FourNodes_1_text" refType="w" refFor="ch" refForName="FourConn_1-2" fact="-0.7"/>
          <dgm:constr type="t" for="ch" forName="FourNodes_1_text" refType="t" refFor="ch" refForName="FourNodes_1"/>
          <dgm:constr type="b" for="ch" forName="FourNodes_1_text" refType="b" refFor="ch" refForName="FourNodes_1"/>
          <dgm:constr type="l" for="ch" forName="FourNodes_1_text" refType="l" refFor="ch" refForName="FourNodes_1"/>
          <dgm:constr type="r" for="ch" forName="FourNodes_2_text" refType="l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l" for="ch" forName="FourNodes_2_text" refType="l" refFor="ch" refForName="FourNodes_2"/>
          <dgm:constr type="r" for="ch" forName="FourNodes_3_text" refType="l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l" for="ch" forName="FourNodes_3_text" refType="l" refFor="ch" refForName="FourNodes_3"/>
          <dgm:constr type="r" for="ch" forName="FourNodes_4_text" refType="l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l" for="ch" forName="FourNodes_4_text" refType="l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l" for="ch" forName="FiveNodes_1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442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557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r" for="ch" forName="FiveNodes_5" refType="w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r" for="ch" forName="FiveConn_1-2" refType="r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r" for="ch" forName="FiveConn_2-3" refType="r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r" for="ch" forName="FiveConn_3-4" refType="r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r" for="ch" forName="FiveConn_4-5" refType="r" refFor="ch" refForName="FiveNodes_4"/>
          <dgm:constr type="r" for="ch" forName="FiveNodes_1_text" refType="l" refFor="ch" refForName="FiveConn_1-2"/>
          <dgm:constr type="rOff" for="ch" forName="FiveNodes_1_text" refType="w" refFor="ch" refForName="FiveConn_1-2" fact="-0.75"/>
          <dgm:constr type="t" for="ch" forName="FiveNodes_1_text" refType="t" refFor="ch" refForName="FiveNodes_1"/>
          <dgm:constr type="b" for="ch" forName="FiveNodes_1_text" refType="b" refFor="ch" refForName="FiveNodes_1"/>
          <dgm:constr type="l" for="ch" forName="FiveNodes_1_text" refType="l" refFor="ch" refForName="FiveNodes_1"/>
          <dgm:constr type="r" for="ch" forName="FiveNodes_2_text" refType="l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l" for="ch" forName="FiveNodes_2_text" refType="l" refFor="ch" refForName="FiveNodes_2"/>
          <dgm:constr type="r" for="ch" forName="FiveNodes_3_text" refType="l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l" for="ch" forName="FiveNodes_3_text" refType="l" refFor="ch" refForName="FiveNodes_3"/>
          <dgm:constr type="r" for="ch" forName="FiveNodes_4_text" refType="l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l" for="ch" forName="FiveNodes_4_text" refType="l" refFor="ch" refForName="FiveNodes_4"/>
          <dgm:constr type="r" for="ch" forName="FiveNodes_5_text" refType="l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l" for="ch" forName="FiveNodes_5_text" refType="l" refFor="ch" refForName="FiveNodes_5"/>
        </dgm:constrLst>
      </dgm:if>
      <dgm:else name="Name2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r" for="ch" forName="TwoNodes_1" refType="w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l" for="ch" forName="TwoNodes_2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l" for="ch" forName="TwoConn_1-2" refType="l" refFor="ch" refForName="TwoNodes_1"/>
          <dgm:constr type="l" for="ch" forName="TwoNodes_1_text" refType="r" refFor="ch" refForName="TwoConn_1-2"/>
          <dgm:constr type="lOff" for="ch" forName="TwoNodes_1_text" refType="w" refFor="ch" refForName="TwoConn_1-2" fact="0.5"/>
          <dgm:constr type="t" for="ch" forName="TwoNodes_1_text" refType="t" refFor="ch" refForName="TwoNodes_1"/>
          <dgm:constr type="b" for="ch" forName="TwoNodes_1_text" refType="b" refFor="ch" refForName="TwoNodes_1"/>
          <dgm:constr type="r" for="ch" forName="TwoNodes_1_text" refType="r" refFor="ch" refForName="TwoNodes_1"/>
          <dgm:constr type="l" for="ch" forName="TwoNodes_2_text" refType="r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r" for="ch" forName="TwoNodes_2_text" refType="r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r" for="ch" forName="ThreeNodes_1" refType="w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l" for="ch" forName="ThreeNodes_3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l" for="ch" forName="ThreeConn_1-2" refType="l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l" for="ch" forName="ThreeConn_2-3" refType="l" refFor="ch" refForName="ThreeNodes_2"/>
          <dgm:constr type="l" for="ch" forName="ThreeNodes_1_text" refType="r" refFor="ch" refForName="ThreeConn_1-2"/>
          <dgm:constr type="lOff" for="ch" forName="ThreeNodes_1_text" refType="w" refFor="ch" refForName="ThreeConn_1-2" fact="0.55"/>
          <dgm:constr type="t" for="ch" forName="ThreeNodes_1_text" refType="t" refFor="ch" refForName="ThreeNodes_1"/>
          <dgm:constr type="b" for="ch" forName="ThreeNodes_1_text" refType="b" refFor="ch" refForName="ThreeNodes_1"/>
          <dgm:constr type="r" for="ch" forName="ThreeNodes_1_text" refType="r" refFor="ch" refForName="ThreeNodes_1"/>
          <dgm:constr type="l" for="ch" forName="ThreeNodes_2_text" refType="r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r" for="ch" forName="ThreeNodes_2_text" refType="r" refFor="ch" refForName="ThreeNodes_2"/>
          <dgm:constr type="l" for="ch" forName="ThreeNodes_3_text" refType="r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r" for="ch" forName="ThreeNodes_3_text" refType="r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r" for="ch" forName="FourNodes_1" refType="w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533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467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l" for="ch" forName="FourNodes_4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l" for="ch" forName="FourConn_1-2" refType="l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l" for="ch" forName="FourConn_2-3" refType="l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l" for="ch" forName="FourConn_3-4" refType="l" refFor="ch" refForName="FourNodes_3"/>
          <dgm:constr type="l" for="ch" forName="FourNodes_1_text" refType="r" refFor="ch" refForName="FourConn_1-2"/>
          <dgm:constr type="lOff" for="ch" forName="FourNodes_1_text" refType="w" refFor="ch" refForName="FourConn_1-2" fact="0.69"/>
          <dgm:constr type="t" for="ch" forName="FourNodes_1_text" refType="t" refFor="ch" refForName="FourNodes_1"/>
          <dgm:constr type="b" for="ch" forName="FourNodes_1_text" refType="b" refFor="ch" refForName="FourNodes_1"/>
          <dgm:constr type="r" for="ch" forName="FourNodes_1_text" refType="r" refFor="ch" refForName="FourNodes_1"/>
          <dgm:constr type="l" for="ch" forName="FourNodes_2_text" refType="r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r" for="ch" forName="FourNodes_2_text" refType="r" refFor="ch" refForName="FourNodes_2"/>
          <dgm:constr type="l" for="ch" forName="FourNodes_3_text" refType="r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r" for="ch" forName="FourNodes_3_text" refType="r" refFor="ch" refForName="FourNodes_3"/>
          <dgm:constr type="l" for="ch" forName="FourNodes_4_text" refType="r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r" for="ch" forName="FourNodes_4_text" refType="r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r" for="ch" forName="FiveNodes_1" refType="w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557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442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l" for="ch" forName="FiveNodes_5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l" for="ch" forName="FiveConn_1-2" refType="l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l" for="ch" forName="FiveConn_2-3" refType="l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l" for="ch" forName="FiveConn_3-4" refType="l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l" for="ch" forName="FiveConn_4-5" refType="l" refFor="ch" refForName="FiveNodes_4"/>
          <dgm:constr type="l" for="ch" forName="FiveNodes_1_text" refType="r" refFor="ch" refForName="FiveConn_1-2"/>
          <dgm:constr type="lOff" for="ch" forName="FiveNodes_1_text" refType="w" refFor="ch" refForName="FiveConn_1-2" fact="0.73"/>
          <dgm:constr type="t" for="ch" forName="FiveNodes_1_text" refType="t" refFor="ch" refForName="FiveNodes_1"/>
          <dgm:constr type="b" for="ch" forName="FiveNodes_1_text" refType="b" refFor="ch" refForName="FiveNodes_1"/>
          <dgm:constr type="r" for="ch" forName="FiveNodes_1_text" refType="r" refFor="ch" refForName="FiveNodes_1"/>
          <dgm:constr type="l" for="ch" forName="FiveNodes_2_text" refType="r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r" for="ch" forName="FiveNodes_2_text" refType="r" refFor="ch" refForName="FiveNodes_2"/>
          <dgm:constr type="l" for="ch" forName="FiveNodes_3_text" refType="r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r" for="ch" forName="FiveNodes_3_text" refType="r" refFor="ch" refForName="FiveNodes_3"/>
          <dgm:constr type="l" for="ch" forName="FiveNodes_4_text" refType="r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r" for="ch" forName="FiveNodes_4_text" refType="r" refFor="ch" refForName="FiveNodes_4"/>
          <dgm:constr type="l" for="ch" forName="FiveNodes_5_text" refType="r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r" for="ch" forName="FiveNodes_5_text" refType="r" refFor="ch" refForName="FiveNodes_5"/>
        </dgm:constrLst>
      </dgm:else>
    </dgm:choose>
    <dgm:ruleLst/>
    <dgm:layoutNode name="dummyMaxCanvas">
      <dgm:varLst/>
      <dgm:alg type="sp"/>
      <dgm:shape xmlns:r="http://schemas.openxmlformats.org/officeDocument/2006/relationships" r:blip="">
        <dgm:adjLst/>
      </dgm:shape>
      <dgm:presOf/>
      <dgm:constrLst/>
      <dgm:ruleLst/>
    </dgm:layoutNode>
    <dgm:choose name="Name3">
      <dgm:if name="Name4" axis="ch" ptType="node" func="cnt" op="equ" val="1">
        <dgm:layoutNode name="OneNode_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ch desOrSelf" ptType="node node" st="1 1" cnt="1 0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5">
        <dgm:choose name="Name6">
          <dgm:if name="Name7" axis="ch" ptType="node" func="cnt" op="equ" val="2">
            <dgm:layoutNode name="TwoNodes_1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1 1" cnt="1 0"/>
              <dgm:constrLst/>
              <dgm:ruleLst/>
            </dgm:layoutNode>
            <dgm:layoutNode name="TwoNodes_2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2 1" cnt="1 0"/>
              <dgm:constrLst/>
              <dgm:ruleLst/>
            </dgm:layoutNode>
            <dgm:layoutNode name="TwoConn_1-2" styleLbl="fgAccFollowNode1">
              <dgm:varLst>
                <dgm:bulletEnabled val="1"/>
              </dgm:varLst>
              <dgm:alg type="tx"/>
              <dgm:shape xmlns:r="http://schemas.openxmlformats.org/officeDocument/2006/relationships" type="downArrow" r:blip="">
                <dgm:adjLst>
                  <dgm:adj idx="1" val="0.55"/>
                  <dgm:adj idx="2" val="0.45"/>
                </dgm:adjLst>
              </dgm:shape>
              <dgm:presOf axis="ch" ptType="sibTrans" cnt="1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layoutNode name="TwoNodes_1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1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  <dgm:layoutNode name="TwoNodes_2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2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if>
          <dgm:else name="Name8">
            <dgm:choose name="Name9">
              <dgm:if name="Name10" axis="ch" ptType="node" func="cnt" op="equ" val="3">
                <dgm:layoutNode name="ThreeNodes_1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1 1" cnt="1 0"/>
                  <dgm:constrLst/>
                  <dgm:ruleLst/>
                </dgm:layoutNode>
                <dgm:layoutNode name="ThreeNodes_2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2 1" cnt="1 0"/>
                  <dgm:constrLst/>
                  <dgm:ruleLst/>
                </dgm:layoutNode>
                <dgm:layoutNode name="ThreeNodes_3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3 1" cnt="1 0"/>
                  <dgm:constrLst/>
                  <dgm:ruleLst/>
                </dgm:layoutNode>
                <dgm:layoutNode name="ThreeConn_1-2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Conn_2-3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st="2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Nodes_1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1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2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2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3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3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1">
                <dgm:choose name="Name12">
                  <dgm:if name="Name13" axis="ch" ptType="node" func="cnt" op="equ" val="4">
                    <dgm:layoutNode name="FourNodes_1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/>
                      <dgm:ruleLst/>
                    </dgm:layoutNode>
                    <dgm:layoutNode name="FourNodes_2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/>
                      <dgm:ruleLst/>
                    </dgm:layoutNode>
                    <dgm:layoutNode name="FourNodes_3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/>
                      <dgm:ruleLst/>
                    </dgm:layoutNode>
                    <dgm:layoutNode name="FourNodes_4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/>
                      <dgm:ruleLst/>
                    </dgm:layoutNode>
                    <dgm:layoutNode name="FourConn_1-2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2-3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2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3-4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3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1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2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3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4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if>
                  <dgm:else name="Name14">
                    <dgm:choose name="Name15">
                      <dgm:if name="Name16" axis="ch" ptType="node" func="cnt" op="gte" val="5">
                        <dgm:layoutNode name="FiveNodes_1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/>
                          <dgm:ruleLst/>
                        </dgm:layoutNode>
                        <dgm:layoutNode name="FiveNodes_2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/>
                          <dgm:ruleLst/>
                        </dgm:layoutNode>
                        <dgm:layoutNode name="FiveNodes_3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/>
                          <dgm:ruleLst/>
                        </dgm:layoutNode>
                        <dgm:layoutNode name="FiveNodes_4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/>
                          <dgm:ruleLst/>
                        </dgm:layoutNode>
                        <dgm:layoutNode name="FiveNodes_5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/>
                          <dgm:ruleLst/>
                        </dgm:layoutNode>
                        <dgm:layoutNode name="FiveConn_1-2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2-3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2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3-4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3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4-5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4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1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2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3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4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5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</dgm:if>
                      <dgm:else name="Name17"/>
                    </dgm:choose>
                  </dgm:else>
                </dgm:choose>
              </dgm:else>
            </dgm:choose>
          </dgm:else>
        </dgm:choose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D167474-952B-AC43-BEC3-541C80E3FD9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B6DC1C6-1287-2C4A-84C8-98EFD82F9A6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1B1DFE-DEC1-F84C-B64B-0BC4AFB87332}" type="datetimeFigureOut">
              <a:rPr lang="en-US" smtClean="0"/>
              <a:t>9/28/2023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B322D0-710C-764D-ADE9-C566FF3B05D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2A2AE0-FDA0-1248-8D07-A5244E897E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91E733-BECA-E944-9B7F-321864631FC0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101556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png>
</file>

<file path=ppt/media/image3.png>
</file>

<file path=ppt/media/image4.jpeg>
</file>

<file path=ppt/media/image5.png>
</file>

<file path=ppt/media/image6.pn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497948-54D2-43F8-9A63-A99FE3051738}" type="datetimeFigureOut">
              <a:rPr lang="en-US" smtClean="0"/>
              <a:t>9/28/2023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BDA0E2-FEBD-4B65-8F16-724CF984F377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22222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83152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2750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41986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785266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496659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50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85033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FDF747-B622-7F48-9215-C3A606BDEB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27294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DDD383-EB92-5540-96BB-199B7760EF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9FED7B-4DA5-4346-B7E2-D18782430F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2B5F2C-52A9-3047-A473-9FFC051518A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9/28/2023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C041C9-0677-664D-B2BB-69B0A6A709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B34EA4-D670-2C41-9EF4-392023D22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5493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D05DB93-A58E-714C-BD6E-76F1D21AEA0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DF83819-F149-7645-A0DD-B53DD9D848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FB065F-A67E-EF4E-A12F-EB30F584E49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9/28/2023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6E9D5F-8CC5-8740-9426-35E9D812FC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B1DE0B-93CB-5C41-B581-C00D0F9F7C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294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8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D30FDD2-E0CC-3E4C-A49E-91BE8BE0367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8078290"/>
      </p:ext>
    </p:extLst>
  </p:cSld>
  <p:clrMapOvr>
    <a:masterClrMapping/>
  </p:clrMapOvr>
  <p:transition spd="slow">
    <p:push dir="u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119083-F06C-6F4F-9852-321B8C953CC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210309"/>
      </p:ext>
    </p:extLst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CCE525-4063-4C4F-8334-FBA02DB693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14EC97-9D34-BE48-9367-02F3BA1482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BB8E19-FEF2-7A4B-8575-5AFEB134BC5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9/28/2023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3A4E28-3138-784C-8CBB-8586D8EE0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B07D0F-3645-6B43-9AD7-762199572C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98371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63CE8-FC8A-B648-971E-6DC96997A7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634958-58AE-3F4E-8C00-440B25A937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872462-6007-A64A-86E6-F5ED46C8726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9/28/2023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D379FD-EE00-8243-9FA5-BC4C116FAB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72C754-6A4A-424A-B972-C341147C4E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38514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B8FC9-14F0-064F-BEB7-9DA0B58221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565333-3885-5246-9997-584B944334C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3D495-0AB7-4245-BD03-FEF725EE8B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A3532B-22A8-4948-8614-690AB67FC7F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9/28/2023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45A5D6-868E-4849-A5DA-84702CEDFE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682E35-43FC-E946-AA84-7E00546A24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59830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E14121-1457-7D45-BFFD-BECD664974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E09A76-C125-0945-BCD8-FF2A0498A5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5B142CC-BC3F-664E-A6C2-3854B8D4E8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2FA8D54-9ED9-E345-B69E-FF5D485B134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09B295F-F3C2-5646-A5F3-194FE6EFEB2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0516157-5FC9-E841-A6FC-14EBCFDEC67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9/28/2023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544E072-D5B7-D647-82C0-40BEAE857D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7A73D6E-2A82-7344-BB8C-513E6DA4E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1032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99B4CE-9E7B-564C-A6C3-DCABF996FB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CF8A31D-92A5-DF47-9C3A-9F9C1CF8FC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9/28/2023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E7EADA-8BC4-974C-BBA1-7390F15FD5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9EC0A8-C281-FF40-A774-EAF6089BB0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85880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F027EBC-C9EC-5844-B3BF-5151B2F70EA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9/28/2023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9F664BF-C7CE-DC46-9D6D-A9335EE9D8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1AAD4E-B732-E349-8793-C20A3D6B70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6288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73A651-FEEA-2140-82D8-9C06A36F92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D2DAEA-C881-354D-A17E-2A95857F0C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2148C2-62EB-B446-BB7C-69F5E48064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14D069-D155-9141-9045-DB41904753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9/28/2023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0EE34C-EABB-6848-A341-7CA0C2937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C04AAD-C125-DD44-8102-9F28820805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63519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BD611A-FFDF-C848-A433-C5B125C402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96C0E97-AC3D-784B-96B7-0D18B5A35AE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6B37986-0214-C348-AB5F-D54BF28810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6860A9-8610-9347-BAE7-F23CCA13E55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9/28/2023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249D7C-BCAA-DE44-AE89-5178DA8D82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5319C3-A65D-764B-BD49-57D0082AE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93135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D5B246-E282-3742-BD72-B1BCDC5A64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rgbClr val="1C7DDB"/>
                </a:solidFill>
                <a:latin typeface="Abadi" panose="020B0604020104020204" pitchFamily="34" charset="0"/>
              </a:defRPr>
            </a:lvl1pPr>
          </a:lstStyle>
          <a:p>
            <a:fld id="{A190C97C-0095-2443-AC12-FA4CBA4ACD4D}" type="slidenum">
              <a:rPr lang="en-US" smtClean="0"/>
              <a:pPr/>
              <a:t>‹nº›</a:t>
            </a:fld>
            <a:endParaRPr lang="en-US"/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7AB686F0-AB36-AEEA-6F5F-BD21D070F6FF}"/>
              </a:ext>
            </a:extLst>
          </p:cNvPr>
          <p:cNvSpPr txBox="1"/>
          <p:nvPr userDrawn="1">
            <p:extLst>
              <p:ext uri="{1162E1C5-73C7-4A58-AE30-91384D911F3F}">
                <p184:classification xmlns:p184="http://schemas.microsoft.com/office/powerpoint/2018/4/main" val="ftr"/>
              </p:ext>
            </p:extLst>
          </p:nvPr>
        </p:nvSpPr>
        <p:spPr>
          <a:xfrm>
            <a:off x="63500" y="6657340"/>
            <a:ext cx="474663" cy="137160"/>
          </a:xfrm>
          <a:prstGeom prst="rect">
            <a:avLst/>
          </a:prstGeom>
        </p:spPr>
        <p:txBody>
          <a:bodyPr horzOverflow="overflow" lIns="0" tIns="0" rIns="0" bIns="0">
            <a:spAutoFit/>
          </a:bodyPr>
          <a:lstStyle/>
          <a:p>
            <a:pPr algn="l"/>
            <a:r>
              <a:rPr lang="pt-BR" sz="900">
                <a:solidFill>
                  <a:srgbClr val="008542"/>
                </a:solidFill>
                <a:latin typeface="Trebuchet MS" panose="020B0603020202020204" pitchFamily="34" charset="0"/>
              </a:rPr>
              <a:t>INTERNA</a:t>
            </a:r>
          </a:p>
        </p:txBody>
      </p:sp>
    </p:spTree>
    <p:extLst>
      <p:ext uri="{BB962C8B-B14F-4D97-AF65-F5344CB8AC3E}">
        <p14:creationId xmlns:p14="http://schemas.microsoft.com/office/powerpoint/2010/main" val="26473102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85" r:id="rId3"/>
    <p:sldLayoutId id="2147483686" r:id="rId4"/>
    <p:sldLayoutId id="2147483687" r:id="rId5"/>
    <p:sldLayoutId id="2147483688" r:id="rId6"/>
    <p:sldLayoutId id="2147483689" r:id="rId7"/>
    <p:sldLayoutId id="2147483690" r:id="rId8"/>
    <p:sldLayoutId id="2147483691" r:id="rId9"/>
    <p:sldLayoutId id="2147483692" r:id="rId10"/>
    <p:sldLayoutId id="2147483693" r:id="rId11"/>
    <p:sldLayoutId id="2147483694" r:id="rId12"/>
    <p:sldLayoutId id="2147483695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2.xml"/><Relationship Id="rId3" Type="http://schemas.openxmlformats.org/officeDocument/2006/relationships/image" Target="../media/image3.png"/><Relationship Id="rId7" Type="http://schemas.openxmlformats.org/officeDocument/2006/relationships/diagramQuickStyle" Target="../diagrams/quickStyle2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openxmlformats.org/officeDocument/2006/relationships/diagramLayout" Target="../diagrams/layout2.xml"/><Relationship Id="rId5" Type="http://schemas.openxmlformats.org/officeDocument/2006/relationships/diagramData" Target="../diagrams/data2.xml"/><Relationship Id="rId4" Type="http://schemas.openxmlformats.org/officeDocument/2006/relationships/hyperlink" Target="https://github.com/luiztheodoro/AppliedDataScienceCapstone/blob/main/jupyter-labs-spacex-data-collection-api.ipynb" TargetMode="External"/><Relationship Id="rId9" Type="http://schemas.microsoft.com/office/2007/relationships/diagramDrawing" Target="../diagrams/drawing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3.xml"/><Relationship Id="rId3" Type="http://schemas.openxmlformats.org/officeDocument/2006/relationships/image" Target="../media/image3.png"/><Relationship Id="rId7" Type="http://schemas.openxmlformats.org/officeDocument/2006/relationships/diagramQuickStyle" Target="../diagrams/quickStyle3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6" Type="http://schemas.openxmlformats.org/officeDocument/2006/relationships/diagramLayout" Target="../diagrams/layout3.xml"/><Relationship Id="rId5" Type="http://schemas.openxmlformats.org/officeDocument/2006/relationships/diagramData" Target="../diagrams/data3.xml"/><Relationship Id="rId4" Type="http://schemas.openxmlformats.org/officeDocument/2006/relationships/hyperlink" Target="https://github.com/luiztheodoro/AppliedDataScienceCapstone/blob/main/labs-jupyter-spacex-Data%20wrangling.ipynb" TargetMode="External"/><Relationship Id="rId9" Type="http://schemas.microsoft.com/office/2007/relationships/diagramDrawing" Target="../diagrams/drawing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2C36AF9D-A911-994B-90EA-013D4CDA5604}"/>
              </a:ext>
            </a:extLst>
          </p:cNvPr>
          <p:cNvSpPr txBox="1"/>
          <p:nvPr/>
        </p:nvSpPr>
        <p:spPr>
          <a:xfrm>
            <a:off x="888546" y="4568734"/>
            <a:ext cx="2514600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&lt;Name&gt;</a:t>
            </a:r>
          </a:p>
          <a:p>
            <a:r>
              <a:rPr lang="en-US" dirty="0">
                <a:solidFill>
                  <a:schemeClr val="bg2"/>
                </a:solidFill>
                <a:latin typeface="Abadi" panose="020B0604020104020204" pitchFamily="34" charset="0"/>
                <a:ea typeface="SF Pro" pitchFamily="2" charset="0"/>
                <a:cs typeface="SF Pro" pitchFamily="2" charset="0"/>
              </a:rPr>
              <a:t>&lt;Date&gt;</a:t>
            </a:r>
          </a:p>
        </p:txBody>
      </p:sp>
      <p:pic>
        <p:nvPicPr>
          <p:cNvPr id="2" name="Picture 2" descr="IBM Skills Network Logo - Horizontal-noai copy.png">
            <a:extLst>
              <a:ext uri="{FF2B5EF4-FFF2-40B4-BE49-F238E27FC236}">
                <a16:creationId xmlns:a16="http://schemas.microsoft.com/office/drawing/2014/main" id="{4F94DBE5-2DCC-401E-95AA-12E04A97FB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820" y="676828"/>
            <a:ext cx="2104103" cy="629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7611629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r>
              <a:rPr lang="en-US" sz="2200" dirty="0">
                <a:solidFill>
                  <a:srgbClr val="1C7DDB"/>
                </a:solidFill>
                <a:latin typeface="Abadi"/>
              </a:rPr>
              <a:t>Place your flowchart of SpaceX API calls here</a:t>
            </a:r>
            <a:endParaRPr lang="en-US" dirty="0">
              <a:cs typeface="Calibri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20738" y="1800225"/>
            <a:ext cx="4640263" cy="422592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data collection with SpaceX REST calls using key phrases and flowcharts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the completed SpaceX API calls notebook </a:t>
            </a:r>
            <a:r>
              <a:rPr lang="en-US" sz="2200">
                <a:solidFill>
                  <a:srgbClr val="1C7DDB"/>
                </a:solidFill>
                <a:latin typeface="Abadi" panose="020B0604020104020204" pitchFamily="34" charset="0"/>
              </a:rPr>
              <a:t>(must include completed code cell and outcome cell),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as an external reference and peer-review purpose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066AA34-20EE-4A59-B343-346A8DB5667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– SpaceX API</a:t>
            </a:r>
          </a:p>
        </p:txBody>
      </p:sp>
    </p:spTree>
    <p:extLst>
      <p:ext uri="{BB962C8B-B14F-4D97-AF65-F5344CB8AC3E}">
        <p14:creationId xmlns:p14="http://schemas.microsoft.com/office/powerpoint/2010/main" val="28031608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11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20738" y="1800225"/>
            <a:ext cx="4938794" cy="4225925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77500" lnSpcReduction="20000"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Define some auxiliary functions to extract information from SpaceX API for rockets, launchpads and payloads.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Transform API response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json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objects from launches in a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dataframe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; 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Use aux. functions to get more data for rockets, launchpads and payloads using IDs collected previously;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Construct the dataset using all data obtained;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Filter the dataset to only include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Falcom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9;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Use mean values to fill missing values from payload data;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GitHub URL: </a:t>
            </a:r>
            <a:r>
              <a:rPr lang="pt-BR" sz="1600" dirty="0" err="1">
                <a:hlinkClick r:id="rId4"/>
              </a:rPr>
              <a:t>AppliedDataScienceCapstone</a:t>
            </a:r>
            <a:r>
              <a:rPr lang="pt-BR" sz="1600" dirty="0">
                <a:hlinkClick r:id="rId4"/>
              </a:rPr>
              <a:t>/</a:t>
            </a:r>
            <a:r>
              <a:rPr lang="pt-BR" sz="1600" dirty="0" err="1">
                <a:hlinkClick r:id="rId4"/>
              </a:rPr>
              <a:t>jupyter</a:t>
            </a:r>
            <a:r>
              <a:rPr lang="pt-BR" sz="1600" dirty="0">
                <a:hlinkClick r:id="rId4"/>
              </a:rPr>
              <a:t>-</a:t>
            </a:r>
            <a:r>
              <a:rPr lang="pt-BR" sz="1600" dirty="0" err="1">
                <a:hlinkClick r:id="rId4"/>
              </a:rPr>
              <a:t>labs</a:t>
            </a:r>
            <a:r>
              <a:rPr lang="pt-BR" sz="1600" dirty="0">
                <a:hlinkClick r:id="rId4"/>
              </a:rPr>
              <a:t>-</a:t>
            </a:r>
            <a:r>
              <a:rPr lang="pt-BR" sz="1600" dirty="0" err="1">
                <a:hlinkClick r:id="rId4"/>
              </a:rPr>
              <a:t>spacex</a:t>
            </a:r>
            <a:r>
              <a:rPr lang="pt-BR" sz="1600" dirty="0">
                <a:hlinkClick r:id="rId4"/>
              </a:rPr>
              <a:t>-data-</a:t>
            </a:r>
            <a:r>
              <a:rPr lang="pt-BR" sz="1600" dirty="0" err="1">
                <a:hlinkClick r:id="rId4"/>
              </a:rPr>
              <a:t>collection</a:t>
            </a:r>
            <a:r>
              <a:rPr lang="pt-BR" sz="1600" dirty="0">
                <a:hlinkClick r:id="rId4"/>
              </a:rPr>
              <a:t>-</a:t>
            </a:r>
            <a:r>
              <a:rPr lang="pt-BR" sz="1600" dirty="0" err="1">
                <a:hlinkClick r:id="rId4"/>
              </a:rPr>
              <a:t>api.ipynb</a:t>
            </a:r>
            <a:r>
              <a:rPr lang="pt-BR" sz="1600" dirty="0">
                <a:hlinkClick r:id="rId4"/>
              </a:rPr>
              <a:t> </a:t>
            </a:r>
            <a:r>
              <a:rPr lang="pt-BR" sz="1600" dirty="0" err="1">
                <a:hlinkClick r:id="rId4"/>
              </a:rPr>
              <a:t>at</a:t>
            </a:r>
            <a:r>
              <a:rPr lang="pt-BR" sz="1600" dirty="0">
                <a:hlinkClick r:id="rId4"/>
              </a:rPr>
              <a:t> </a:t>
            </a:r>
            <a:r>
              <a:rPr lang="pt-BR" sz="1600" dirty="0" err="1">
                <a:hlinkClick r:id="rId4"/>
              </a:rPr>
              <a:t>main</a:t>
            </a:r>
            <a:r>
              <a:rPr lang="pt-BR" sz="1600" dirty="0">
                <a:hlinkClick r:id="rId4"/>
              </a:rPr>
              <a:t> · </a:t>
            </a:r>
            <a:r>
              <a:rPr lang="pt-BR" sz="1600" dirty="0" err="1">
                <a:hlinkClick r:id="rId4"/>
              </a:rPr>
              <a:t>luiztheodoro</a:t>
            </a:r>
            <a:r>
              <a:rPr lang="pt-BR" sz="1600" dirty="0">
                <a:hlinkClick r:id="rId4"/>
              </a:rPr>
              <a:t>/</a:t>
            </a:r>
            <a:r>
              <a:rPr lang="pt-BR" sz="1600" dirty="0" err="1">
                <a:hlinkClick r:id="rId4"/>
              </a:rPr>
              <a:t>AppliedDataScienceCapstone</a:t>
            </a:r>
            <a:r>
              <a:rPr lang="pt-BR" sz="1600" dirty="0">
                <a:hlinkClick r:id="rId4"/>
              </a:rPr>
              <a:t> (github.com)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066AA34-20EE-4A59-B343-346A8DB5667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– SpaceX API</a:t>
            </a:r>
          </a:p>
        </p:txBody>
      </p:sp>
      <p:graphicFrame>
        <p:nvGraphicFramePr>
          <p:cNvPr id="2" name="Diagrama 1">
            <a:extLst>
              <a:ext uri="{FF2B5EF4-FFF2-40B4-BE49-F238E27FC236}">
                <a16:creationId xmlns:a16="http://schemas.microsoft.com/office/drawing/2014/main" id="{A6E1C009-AB35-5F32-68A7-83F702DED32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743505127"/>
              </p:ext>
            </p:extLst>
          </p:nvPr>
        </p:nvGraphicFramePr>
        <p:xfrm>
          <a:off x="6192416" y="1812099"/>
          <a:ext cx="5093195" cy="368014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</p:spTree>
    <p:extLst>
      <p:ext uri="{BB962C8B-B14F-4D97-AF65-F5344CB8AC3E}">
        <p14:creationId xmlns:p14="http://schemas.microsoft.com/office/powerpoint/2010/main" val="286134879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12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922411" y="1792288"/>
            <a:ext cx="3932238" cy="3811587"/>
          </a:xfrm>
          <a:prstGeom prst="rect">
            <a:avLst/>
          </a:prstGeom>
        </p:spPr>
        <p:txBody>
          <a:bodyPr lIns="91440" tIns="45720" rIns="91440" bIns="45720" anchor="t">
            <a:no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web scraping process using key phrases and flowcharts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the completed web scraping notebook, as an external reference and peer-review purpose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B84506E-0B2F-4BA8-892E-8CE3753AF954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endParaRPr lang="en-US">
              <a:solidFill>
                <a:srgbClr val="1C7DDB"/>
              </a:solidFill>
              <a:latin typeface="Abadi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84F5ABFD-B4D4-43FF-959F-AFAF45B45269}"/>
              </a:ext>
            </a:extLst>
          </p:cNvPr>
          <p:cNvSpPr txBox="1">
            <a:spLocks/>
          </p:cNvSpPr>
          <p:nvPr/>
        </p:nvSpPr>
        <p:spPr>
          <a:xfrm>
            <a:off x="922411" y="6910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- Scraping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2" name="Content Placeholder 4">
            <a:extLst>
              <a:ext uri="{FF2B5EF4-FFF2-40B4-BE49-F238E27FC236}">
                <a16:creationId xmlns:a16="http://schemas.microsoft.com/office/drawing/2014/main" id="{8B78C759-C687-440F-8CAE-D3071F1AB630}"/>
              </a:ext>
            </a:extLst>
          </p:cNvPr>
          <p:cNvSpPr txBox="1">
            <a:spLocks/>
          </p:cNvSpPr>
          <p:nvPr/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r>
              <a:rPr lang="en-US" sz="2200">
                <a:solidFill>
                  <a:srgbClr val="1C7DDB"/>
                </a:solidFill>
                <a:latin typeface="Abadi"/>
              </a:rPr>
              <a:t>Place your flowchart of web scraping here</a:t>
            </a:r>
            <a:endParaRPr lang="en-US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38555396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13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922411" y="1792287"/>
            <a:ext cx="4765870" cy="4374663"/>
          </a:xfrm>
          <a:prstGeom prst="rect">
            <a:avLst/>
          </a:prstGeom>
        </p:spPr>
        <p:txBody>
          <a:bodyPr lIns="91440" tIns="45720" rIns="91440" bIns="45720" anchor="t">
            <a:no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0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Define some help functions to process web scraped HTML table;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0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Request Falcon9 launch wiki page;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0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Extract all column/variable names from HTML table header;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0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Create </a:t>
            </a:r>
            <a:r>
              <a:rPr lang="en-US" sz="20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dataframe</a:t>
            </a:r>
            <a:r>
              <a:rPr lang="en-US" sz="20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parsing the launch HTML tables and export to csv file</a:t>
            </a:r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A5A5A5">
                    <a:lumMod val="25000"/>
                  </a:srgbClr>
                </a:solidFill>
                <a:effectLst/>
                <a:uLnTx/>
                <a:uFillTx/>
                <a:latin typeface="Abadi" panose="020B0604020104020204" pitchFamily="34" charset="0"/>
                <a:ea typeface="+mn-ea"/>
                <a:cs typeface="+mn-cs"/>
              </a:rPr>
              <a:t>GitHub URL: </a:t>
            </a:r>
            <a:r>
              <a:rPr kumimoji="0" lang="pt-BR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  <a:hlinkClick r:id="rId4"/>
              </a:rPr>
              <a:t>AppliedDataScienceCapstone</a:t>
            </a:r>
            <a:r>
              <a:rPr kumimoji="0" lang="pt-BR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  <a:hlinkClick r:id="rId4"/>
              </a:rPr>
              <a:t>/</a:t>
            </a:r>
            <a:r>
              <a:rPr kumimoji="0" lang="pt-BR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  <a:hlinkClick r:id="rId4"/>
              </a:rPr>
              <a:t>labs</a:t>
            </a:r>
            <a:r>
              <a:rPr kumimoji="0" lang="pt-BR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  <a:hlinkClick r:id="rId4"/>
              </a:rPr>
              <a:t>-</a:t>
            </a:r>
            <a:r>
              <a:rPr kumimoji="0" lang="pt-BR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  <a:hlinkClick r:id="rId4"/>
              </a:rPr>
              <a:t>jupyter</a:t>
            </a:r>
            <a:r>
              <a:rPr kumimoji="0" lang="pt-BR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  <a:hlinkClick r:id="rId4"/>
              </a:rPr>
              <a:t>-</a:t>
            </a:r>
            <a:r>
              <a:rPr kumimoji="0" lang="pt-BR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  <a:hlinkClick r:id="rId4"/>
              </a:rPr>
              <a:t>spacex</a:t>
            </a:r>
            <a:r>
              <a:rPr kumimoji="0" lang="pt-BR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  <a:hlinkClick r:id="rId4"/>
              </a:rPr>
              <a:t>-Data </a:t>
            </a:r>
            <a:r>
              <a:rPr kumimoji="0" lang="pt-BR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  <a:hlinkClick r:id="rId4"/>
              </a:rPr>
              <a:t>wrangling.ipynb</a:t>
            </a:r>
            <a:r>
              <a:rPr kumimoji="0" lang="pt-BR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  <a:hlinkClick r:id="rId4"/>
              </a:rPr>
              <a:t> </a:t>
            </a:r>
            <a:r>
              <a:rPr kumimoji="0" lang="pt-BR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  <a:hlinkClick r:id="rId4"/>
              </a:rPr>
              <a:t>at</a:t>
            </a:r>
            <a:r>
              <a:rPr kumimoji="0" lang="pt-BR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  <a:hlinkClick r:id="rId4"/>
              </a:rPr>
              <a:t> </a:t>
            </a:r>
            <a:r>
              <a:rPr kumimoji="0" lang="pt-BR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  <a:hlinkClick r:id="rId4"/>
              </a:rPr>
              <a:t>main</a:t>
            </a:r>
            <a:r>
              <a:rPr kumimoji="0" lang="pt-BR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  <a:hlinkClick r:id="rId4"/>
              </a:rPr>
              <a:t> · </a:t>
            </a:r>
            <a:r>
              <a:rPr kumimoji="0" lang="pt-BR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  <a:hlinkClick r:id="rId4"/>
              </a:rPr>
              <a:t>luiztheodoro</a:t>
            </a:r>
            <a:r>
              <a:rPr kumimoji="0" lang="pt-BR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  <a:hlinkClick r:id="rId4"/>
              </a:rPr>
              <a:t>/</a:t>
            </a:r>
            <a:r>
              <a:rPr kumimoji="0" lang="pt-BR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  <a:hlinkClick r:id="rId4"/>
              </a:rPr>
              <a:t>AppliedDataScienceCapstone</a:t>
            </a:r>
            <a:r>
              <a:rPr kumimoji="0" lang="pt-BR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  <a:hlinkClick r:id="rId4"/>
              </a:rPr>
              <a:t> (github.com)</a:t>
            </a:r>
            <a:endParaRPr lang="en-US" sz="20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B84506E-0B2F-4BA8-892E-8CE3753AF954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endParaRPr lang="en-US">
              <a:solidFill>
                <a:srgbClr val="1C7DDB"/>
              </a:solidFill>
              <a:latin typeface="Abadi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84F5ABFD-B4D4-43FF-959F-AFAF45B45269}"/>
              </a:ext>
            </a:extLst>
          </p:cNvPr>
          <p:cNvSpPr txBox="1">
            <a:spLocks/>
          </p:cNvSpPr>
          <p:nvPr/>
        </p:nvSpPr>
        <p:spPr>
          <a:xfrm>
            <a:off x="922411" y="6910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- Scraping</a:t>
            </a:r>
            <a:endParaRPr lang="en-US" dirty="0">
              <a:solidFill>
                <a:srgbClr val="0B49CB"/>
              </a:solidFill>
            </a:endParaRPr>
          </a:p>
        </p:txBody>
      </p:sp>
      <p:graphicFrame>
        <p:nvGraphicFramePr>
          <p:cNvPr id="5" name="Diagrama 4">
            <a:extLst>
              <a:ext uri="{FF2B5EF4-FFF2-40B4-BE49-F238E27FC236}">
                <a16:creationId xmlns:a16="http://schemas.microsoft.com/office/drawing/2014/main" id="{8DF9BC69-72EF-3DFA-96E6-43422C78325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936401231"/>
              </p:ext>
            </p:extLst>
          </p:nvPr>
        </p:nvGraphicFramePr>
        <p:xfrm>
          <a:off x="6192416" y="1812099"/>
          <a:ext cx="5093195" cy="368014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</p:spTree>
    <p:extLst>
      <p:ext uri="{BB962C8B-B14F-4D97-AF65-F5344CB8AC3E}">
        <p14:creationId xmlns:p14="http://schemas.microsoft.com/office/powerpoint/2010/main" val="85354213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021CA9-7CB7-1046-8FA0-21F127C19A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8975652" cy="4351338"/>
          </a:xfrm>
          <a:prstGeom prst="rect">
            <a:avLst/>
          </a:prstGeom>
        </p:spPr>
        <p:txBody>
          <a:bodyPr/>
          <a:lstStyle/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Describe how data were processed</a:t>
            </a:r>
          </a:p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to present your data wrangling process using key phrases and flowcharts</a:t>
            </a:r>
          </a:p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data wrangling related notebooks, as an external reference and peer-review purpose</a:t>
            </a: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A665A13-3129-46DF-B847-F273F3E96BE6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Wrangling</a:t>
            </a:r>
          </a:p>
        </p:txBody>
      </p:sp>
    </p:spTree>
    <p:extLst>
      <p:ext uri="{BB962C8B-B14F-4D97-AF65-F5344CB8AC3E}">
        <p14:creationId xmlns:p14="http://schemas.microsoft.com/office/powerpoint/2010/main" val="298755290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4E03D3-761E-7549-A4C6-7E585EBC4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Summarize what charts were plotted and why you used those 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EDA with data visualization notebook,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9E97D81-A978-4758-8A93-47C19B10407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 Data Visualization</a:t>
            </a:r>
          </a:p>
        </p:txBody>
      </p:sp>
    </p:spTree>
    <p:extLst>
      <p:ext uri="{BB962C8B-B14F-4D97-AF65-F5344CB8AC3E}">
        <p14:creationId xmlns:p14="http://schemas.microsoft.com/office/powerpoint/2010/main" val="77997163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7B1B70-690D-5945-90C2-196E1304B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0657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Using bullet point format, summarize the SQL queries you performed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EDA with SQL notebook, as an external reference and peer-review purpose</a:t>
            </a: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32405FDA-CB27-4506-BA80-B7DD00CB25C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 SQL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872635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" y="1875054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map objects such as markers, circles, lines, etc. you created and added to a folium map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objects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interactive map with Folium map, as an external reference and peer-review purpose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B28946E4-5BEF-46F0-A56A-E7E85ACA148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an Interactive Map with Folium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11431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plots/graphs and interactions you have added to a dashboard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plots and interactions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</a:t>
            </a:r>
            <a:r>
              <a:rPr lang="en-US" sz="220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Plotly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Dash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19FC08B-7D2E-43A5-A528-821DCDCCCC8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 Dashboard with </a:t>
            </a:r>
            <a:r>
              <a:rPr lang="en-US" dirty="0" err="1">
                <a:solidFill>
                  <a:srgbClr val="0B49CB"/>
                </a:solidFill>
                <a:latin typeface="Abadi"/>
              </a:rPr>
              <a:t>Plotly</a:t>
            </a:r>
            <a:r>
              <a:rPr lang="en-US" dirty="0">
                <a:solidFill>
                  <a:srgbClr val="0B49CB"/>
                </a:solidFill>
                <a:latin typeface="Abadi"/>
              </a:rPr>
              <a:t> Dash</a:t>
            </a:r>
          </a:p>
        </p:txBody>
      </p:sp>
    </p:spTree>
    <p:extLst>
      <p:ext uri="{BB962C8B-B14F-4D97-AF65-F5344CB8AC3E}">
        <p14:creationId xmlns:p14="http://schemas.microsoft.com/office/powerpoint/2010/main" val="33453277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1B08F2-C4AD-A440-BB78-A0625E2888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how you built, evaluated, improved, and found the best performing classification model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present your model development process using key phrases and flowchart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predictive analysis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C857EDD-A3A7-434D-B8D5-401E872498D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Predictive Analysis (Classification)</a:t>
            </a:r>
          </a:p>
        </p:txBody>
      </p:sp>
    </p:spTree>
    <p:extLst>
      <p:ext uri="{BB962C8B-B14F-4D97-AF65-F5344CB8AC3E}">
        <p14:creationId xmlns:p14="http://schemas.microsoft.com/office/powerpoint/2010/main" val="181371124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fld id="{5075537C-CA84-1446-933C-8E9D027F9201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697" y="2113240"/>
            <a:ext cx="5167086" cy="3320824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Executive Summary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Introduction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Methodology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Conclusion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Appendix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Outline</a:t>
            </a:r>
          </a:p>
        </p:txBody>
      </p:sp>
    </p:spTree>
    <p:extLst>
      <p:ext uri="{BB962C8B-B14F-4D97-AF65-F5344CB8AC3E}">
        <p14:creationId xmlns:p14="http://schemas.microsoft.com/office/powerpoint/2010/main" val="72403803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7B9C153-C85C-3240-8E7E-523FBC004564}"/>
              </a:ext>
            </a:extLst>
          </p:cNvPr>
          <p:cNvSpPr txBox="1">
            <a:spLocks/>
          </p:cNvSpPr>
          <p:nvPr/>
        </p:nvSpPr>
        <p:spPr>
          <a:xfrm>
            <a:off x="841125" y="1807337"/>
            <a:ext cx="7068725" cy="16216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Exploratory data analysis 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Interactive analytics demo in screenshots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Predictive analysis results</a:t>
            </a:r>
          </a:p>
          <a:p>
            <a:pPr lvl="1"/>
            <a:endParaRPr lang="en-US" sz="1800"/>
          </a:p>
          <a:p>
            <a:pPr marL="457200" lvl="1" indent="0">
              <a:buNone/>
            </a:pPr>
            <a:endParaRPr lang="en-US" sz="180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45C363-925C-9E48-86B0-27D7D36E50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20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30F9542-6794-4F57-BB45-868D94AD06B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Results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00896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618B93D-8F11-6347-95EE-BF68474E5B1F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2</a:t>
            </a:r>
          </a:p>
        </p:txBody>
      </p:sp>
    </p:spTree>
    <p:extLst>
      <p:ext uri="{BB962C8B-B14F-4D97-AF65-F5344CB8AC3E}">
        <p14:creationId xmlns:p14="http://schemas.microsoft.com/office/powerpoint/2010/main" val="17827066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22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64973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Flight Number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4F4FCC5-6E7E-4FF0-BE45-680EEC392C9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Launch Site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6560594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23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Payload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6CCD949-E788-4375-9B07-478FA5684BC1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Launch Site</a:t>
            </a:r>
          </a:p>
        </p:txBody>
      </p:sp>
    </p:spTree>
    <p:extLst>
      <p:ext uri="{BB962C8B-B14F-4D97-AF65-F5344CB8AC3E}">
        <p14:creationId xmlns:p14="http://schemas.microsoft.com/office/powerpoint/2010/main" val="386978923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24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82114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bar chart for the success rate of each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D4811A61-F7FB-4B19-9ED1-E0E2554A5BE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 Rate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009018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25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6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Flight number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021C109C-C017-4D19-928F-AED25AC3012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672758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26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payload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AFE7D9E4-306D-49E3-9AC4-15D566FC72A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Orbit 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4534059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27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line chart of yearly average success rate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D35FD2D-1BD2-45D7-B015-1A96C241520B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Success Yearly Trend</a:t>
            </a:r>
          </a:p>
        </p:txBody>
      </p:sp>
    </p:spTree>
    <p:extLst>
      <p:ext uri="{BB962C8B-B14F-4D97-AF65-F5344CB8AC3E}">
        <p14:creationId xmlns:p14="http://schemas.microsoft.com/office/powerpoint/2010/main" val="70659448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the names of the unique launch sites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86E60219-AE1B-47B6-9A1D-F2865D04BE5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All Launch Site Names</a:t>
            </a:r>
          </a:p>
        </p:txBody>
      </p:sp>
    </p:spTree>
    <p:extLst>
      <p:ext uri="{BB962C8B-B14F-4D97-AF65-F5344CB8AC3E}">
        <p14:creationId xmlns:p14="http://schemas.microsoft.com/office/powerpoint/2010/main" val="272785097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5 records where launch sites begin with `CCA`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57C8CBA-1A0E-4CDF-A451-7AAA44D3983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Site Names Begin with 'CCA'</a:t>
            </a:r>
          </a:p>
        </p:txBody>
      </p:sp>
    </p:spTree>
    <p:extLst>
      <p:ext uri="{BB962C8B-B14F-4D97-AF65-F5344CB8AC3E}">
        <p14:creationId xmlns:p14="http://schemas.microsoft.com/office/powerpoint/2010/main" val="179473865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3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903" y="2684972"/>
            <a:ext cx="4017889" cy="1039909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methodologies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all results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Executive Summary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022143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payload carried by boosters from NASA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D161C47-0660-416F-B4C2-25E4D35D69F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Payload Mass</a:t>
            </a:r>
          </a:p>
        </p:txBody>
      </p:sp>
    </p:spTree>
    <p:extLst>
      <p:ext uri="{BB962C8B-B14F-4D97-AF65-F5344CB8AC3E}">
        <p14:creationId xmlns:p14="http://schemas.microsoft.com/office/powerpoint/2010/main" val="401001474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average payload mass carried by booster version F9 v1.1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AFD52E17-48CB-4D60-BD56-71D197A29B3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Average Payload Mass by F9 v1.1</a:t>
            </a:r>
          </a:p>
        </p:txBody>
      </p:sp>
    </p:spTree>
    <p:extLst>
      <p:ext uri="{BB962C8B-B14F-4D97-AF65-F5344CB8AC3E}">
        <p14:creationId xmlns:p14="http://schemas.microsoft.com/office/powerpoint/2010/main" val="273556052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32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Find the dates of the first successful landing outcome on ground pad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F12CD3C-55B3-4129-817A-84D0B28F713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First Successful Ground Landing Date</a:t>
            </a:r>
          </a:p>
        </p:txBody>
      </p:sp>
    </p:spTree>
    <p:extLst>
      <p:ext uri="{BB962C8B-B14F-4D97-AF65-F5344CB8AC3E}">
        <p14:creationId xmlns:p14="http://schemas.microsoft.com/office/powerpoint/2010/main" val="143467992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names of boosters which have successfully landed on drone ship and had payload mass greater than 4000 but less than 6000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52C2E9C-C6BE-40BD-A406-CFB441363C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Successful Drone Ship Landing with Payload between 4000 and 6000</a:t>
            </a:r>
          </a:p>
        </p:txBody>
      </p:sp>
    </p:spTree>
    <p:extLst>
      <p:ext uri="{BB962C8B-B14F-4D97-AF65-F5344CB8AC3E}">
        <p14:creationId xmlns:p14="http://schemas.microsoft.com/office/powerpoint/2010/main" val="639399535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number of successful and failure mission outcomes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9B32320-42D4-49FA-8047-C080B444B3A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Number of Successful and Failure Mission Outcomes</a:t>
            </a:r>
          </a:p>
        </p:txBody>
      </p:sp>
    </p:spTree>
    <p:extLst>
      <p:ext uri="{BB962C8B-B14F-4D97-AF65-F5344CB8AC3E}">
        <p14:creationId xmlns:p14="http://schemas.microsoft.com/office/powerpoint/2010/main" val="1756972646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35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List the names of the booster which have carried the maximum payload mass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2A7EB98F-A25F-4357-9775-478FC17F7F83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Boosters Carried Maximum Payload</a:t>
            </a:r>
          </a:p>
        </p:txBody>
      </p:sp>
    </p:spTree>
    <p:extLst>
      <p:ext uri="{BB962C8B-B14F-4D97-AF65-F5344CB8AC3E}">
        <p14:creationId xmlns:p14="http://schemas.microsoft.com/office/powerpoint/2010/main" val="3566646398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36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failed 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landing_outcomes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in drone ship, their booster versions, and launch site names for in year 2015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query result with a short explanation here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964DA114-677C-40D8-8FFA-43531834CFB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2015 Launch Records</a:t>
            </a:r>
          </a:p>
        </p:txBody>
      </p:sp>
    </p:spTree>
    <p:extLst>
      <p:ext uri="{BB962C8B-B14F-4D97-AF65-F5344CB8AC3E}">
        <p14:creationId xmlns:p14="http://schemas.microsoft.com/office/powerpoint/2010/main" val="1398439132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37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Rank the count of landing outcomes (such as Failure (drone ship) or Success (ground pad)) between the date 2010-06-04 and 2017-03-20, in descending order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04523243-E4D6-45EC-97C8-D44398FB741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Rank Landing Outcomes Between 2010-06-04 and 2017-03-20</a:t>
            </a:r>
          </a:p>
        </p:txBody>
      </p:sp>
    </p:spTree>
    <p:extLst>
      <p:ext uri="{BB962C8B-B14F-4D97-AF65-F5344CB8AC3E}">
        <p14:creationId xmlns:p14="http://schemas.microsoft.com/office/powerpoint/2010/main" val="3975168428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8B25EC16-0638-FF41-B7CF-E42224EF7FA1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3</a:t>
            </a:r>
          </a:p>
        </p:txBody>
      </p:sp>
    </p:spTree>
    <p:extLst>
      <p:ext uri="{BB962C8B-B14F-4D97-AF65-F5344CB8AC3E}">
        <p14:creationId xmlns:p14="http://schemas.microsoft.com/office/powerpoint/2010/main" val="1023352497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make a proper screenshot to include all launch sites’ location markers on a global map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</a:p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4176327-8CC4-4356-8BBB-DC4965CE985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98167177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4</a:t>
            </a:fld>
            <a:endParaRPr lang="en-US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828068" y="538650"/>
            <a:ext cx="10530114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Introduction</a:t>
            </a:r>
            <a:endParaRPr lang="en-US">
              <a:solidFill>
                <a:srgbClr val="0B49CB"/>
              </a:solidFill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E999A1B-8752-489F-A63B-EA2F60186B52}"/>
              </a:ext>
            </a:extLst>
          </p:cNvPr>
          <p:cNvSpPr txBox="1">
            <a:spLocks/>
          </p:cNvSpPr>
          <p:nvPr/>
        </p:nvSpPr>
        <p:spPr>
          <a:xfrm>
            <a:off x="958697" y="1781300"/>
            <a:ext cx="10097230" cy="401385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Project background and context</a:t>
            </a:r>
          </a:p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Problems you want to find answers</a:t>
            </a:r>
          </a:p>
        </p:txBody>
      </p:sp>
    </p:spTree>
    <p:extLst>
      <p:ext uri="{BB962C8B-B14F-4D97-AF65-F5344CB8AC3E}">
        <p14:creationId xmlns:p14="http://schemas.microsoft.com/office/powerpoint/2010/main" val="256006139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  <a:ea typeface="+mn-lt"/>
                <a:cs typeface="+mn-lt"/>
              </a:rPr>
              <a:t>Explore the folium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map and make a proper screenshot to show the color-labeled launch outcomes on the map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spcBef>
                <a:spcPts val="1400"/>
              </a:spcBef>
            </a:pPr>
            <a:endParaRPr lang="en-US">
              <a:solidFill>
                <a:schemeClr val="accent3">
                  <a:lumMod val="25000"/>
                </a:schemeClr>
              </a:solidFill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E0ECA32-E146-40DA-85CD-9677244BC3E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239597884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690688"/>
            <a:ext cx="8597827" cy="4314825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show the screenshot of a selected launch site to its proximities such as railway, highway, coastline, with distance calculated and displayed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34C97452-C78A-4701-B8AB-ABFE63D5BED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32499080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38BBD4D-F87B-2648-91EB-CF6A4BF6870A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4</a:t>
            </a:r>
          </a:p>
        </p:txBody>
      </p:sp>
    </p:spTree>
    <p:extLst>
      <p:ext uri="{BB962C8B-B14F-4D97-AF65-F5344CB8AC3E}">
        <p14:creationId xmlns:p14="http://schemas.microsoft.com/office/powerpoint/2010/main" val="733461713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launch success count for all sites, in a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456A072-47A6-4424-9ABE-F398119040D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700132931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34027" y="1825625"/>
            <a:ext cx="10551583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the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for the launch site with highest launch success ratio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4EF94599-779E-457E-B57B-6063EBF7A84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1866160706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414662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Replace &lt;Dashboard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screenshots of Payload vs. Launch Outcome scatter plot for all sites, with different payload selected in the range slider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screenshot, such as which payload range or booster version have the largest success rate, etc.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4D271BF5-BAA1-4CEB-A575-76A097FABB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52359608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237DFD2-2B76-8445-A1BD-6628DC42C398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5</a:t>
            </a:r>
          </a:p>
        </p:txBody>
      </p:sp>
    </p:spTree>
    <p:extLst>
      <p:ext uri="{BB962C8B-B14F-4D97-AF65-F5344CB8AC3E}">
        <p14:creationId xmlns:p14="http://schemas.microsoft.com/office/powerpoint/2010/main" val="1290394134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0" y="2082114"/>
            <a:ext cx="5325989" cy="381158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Visualize the built model accuracy for all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built classification models, in a bar chart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which model has the highest classification accuracy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B68D8986-45AC-4FB5-96E8-C45F9603EB5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Classification Accuracy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59446073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9477960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confusion matrix of the best performing model with an explanation 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533106AC-60D7-46AE-8E64-7B84ABDBD09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Confusion Matrix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5034231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A56319-AADE-D741-AA33-1311B7CA8C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49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75054"/>
            <a:ext cx="5903913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2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3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4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…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FB98079A-48C6-4E10-8AB1-B940BD1E42D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Conclusions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012361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5</a:t>
            </a:fld>
            <a:endParaRPr lang="en-US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828068" y="538650"/>
            <a:ext cx="10530114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Introduction</a:t>
            </a:r>
            <a:endParaRPr lang="en-US">
              <a:solidFill>
                <a:srgbClr val="0B49CB"/>
              </a:solidFill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E999A1B-8752-489F-A63B-EA2F60186B52}"/>
              </a:ext>
            </a:extLst>
          </p:cNvPr>
          <p:cNvSpPr txBox="1">
            <a:spLocks/>
          </p:cNvSpPr>
          <p:nvPr/>
        </p:nvSpPr>
        <p:spPr>
          <a:xfrm>
            <a:off x="958697" y="1781300"/>
            <a:ext cx="10097230" cy="401385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commercial space age is here: </a:t>
            </a:r>
          </a:p>
          <a:p>
            <a:pPr lvl="1"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 lot of companies emerging: Virgin Galactic; Rocket Lab; Blue Origen</a:t>
            </a:r>
          </a:p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most successful: SpaceX</a:t>
            </a:r>
          </a:p>
          <a:p>
            <a:pPr lvl="1"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SpaceX launches cost 62MM; other providers cost 165MM;</a:t>
            </a:r>
          </a:p>
          <a:p>
            <a:pPr lvl="1"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reason: SpaceX can reuse their rocket’s (Falcon 9) first stage;</a:t>
            </a:r>
          </a:p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Problems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SpaceY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needs to solve first (to compete with SpaceX)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Determine the price of each SpaceX launch;</a:t>
            </a:r>
          </a:p>
          <a:p>
            <a:pPr lvl="1"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Determine if SpaceX will reuse the first stage;</a:t>
            </a:r>
          </a:p>
        </p:txBody>
      </p:sp>
    </p:spTree>
    <p:extLst>
      <p:ext uri="{BB962C8B-B14F-4D97-AF65-F5344CB8AC3E}">
        <p14:creationId xmlns:p14="http://schemas.microsoft.com/office/powerpoint/2010/main" val="2111043432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525D5A-386D-C541-9D42-BBDEA82289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50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59522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Include any relevant assets like Python code snippets, SQL queries, charts, Notebook outputs, or data sets that you may have created during this project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60F8A56C-5EE1-4DBF-842D-C2A130AA680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Appendix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0008520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61040741"/>
      </p:ext>
    </p:extLst>
  </p:cSld>
  <p:clrMapOvr>
    <a:masterClrMapping/>
  </p:clrMapOvr>
  <p:transition spd="slow">
    <p:push dir="u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A1BF29A-91D2-784B-9589-F5A3883168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356350"/>
            <a:ext cx="2743200" cy="365125"/>
          </a:xfrm>
        </p:spPr>
        <p:txBody>
          <a:bodyPr/>
          <a:lstStyle/>
          <a:p>
            <a:fld id="{5075537C-CA84-1446-933C-8E9D027F9201}" type="slidenum">
              <a:rPr lang="en-US" smtClean="0"/>
              <a:t>6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9393D11-6810-B94E-A01A-A2D00E82E738}"/>
              </a:ext>
            </a:extLst>
          </p:cNvPr>
          <p:cNvSpPr txBox="1"/>
          <p:nvPr/>
        </p:nvSpPr>
        <p:spPr>
          <a:xfrm>
            <a:off x="765313" y="2812774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1</a:t>
            </a:r>
          </a:p>
        </p:txBody>
      </p:sp>
    </p:spTree>
    <p:extLst>
      <p:ext uri="{BB962C8B-B14F-4D97-AF65-F5344CB8AC3E}">
        <p14:creationId xmlns:p14="http://schemas.microsoft.com/office/powerpoint/2010/main" val="309319888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92CF01-5F8F-9D43-96B9-A581954BA9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7</a:t>
            </a:fld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BFEC426-B615-E549-83E5-140FD588BC64}"/>
              </a:ext>
            </a:extLst>
          </p:cNvPr>
          <p:cNvSpPr txBox="1">
            <a:spLocks/>
          </p:cNvSpPr>
          <p:nvPr/>
        </p:nvSpPr>
        <p:spPr>
          <a:xfrm>
            <a:off x="770011" y="1580808"/>
            <a:ext cx="10104817" cy="5211877"/>
          </a:xfrm>
          <a:prstGeom prst="rect">
            <a:avLst/>
          </a:prstGeom>
        </p:spPr>
        <p:txBody>
          <a:bodyPr lIns="91440" tIns="45720" rIns="91440" bIns="45720" anchor="t">
            <a:normAutofit fontScale="2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1400"/>
              </a:spcBef>
              <a:buNone/>
            </a:pPr>
            <a:r>
              <a:rPr lang="en-US" sz="8800" dirty="0">
                <a:solidFill>
                  <a:srgbClr val="0B49CB"/>
                </a:solidFill>
                <a:latin typeface="Abadi"/>
              </a:rPr>
              <a:t>Executive Summary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Data collection methodology: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Describe how data was collected 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data wrangling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Describe how data was processed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exploratory data analysis (EDA) using visualization and SQL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interactive visual analytics using Folium and </a:t>
            </a:r>
            <a:r>
              <a:rPr lang="en-US" sz="88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Plotly</a:t>
            </a: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 Dash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predictive analysis using classification models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How to build, tune, evaluate classification models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endParaRPr lang="en-US" sz="88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13C62649-0825-4926-8E2A-2EBCCFE00EC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Methodology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343272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Describe how data sets were collected.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to present your data collection process use key phrases and flowcharts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D77AC1D2-8B41-4A7A-88CF-41E6B7D8C98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8866583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515600" cy="2449492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How data sets were collected.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Data was collected using SpaceX REST API and converted to a </a:t>
            </a:r>
            <a:r>
              <a:rPr lang="en-US" sz="18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dataframe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;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Data was collected web scraping related Wiki pages and converted to a </a:t>
            </a:r>
            <a:r>
              <a:rPr lang="en-US" sz="18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dataframe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;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Data collection process 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Transform data into a clean dataset;</a:t>
            </a:r>
          </a:p>
          <a:p>
            <a:pPr marL="914400" lvl="2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18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D77AC1D2-8B41-4A7A-88CF-41E6B7D8C98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</a:t>
            </a:r>
            <a:endParaRPr lang="en-US" dirty="0">
              <a:solidFill>
                <a:srgbClr val="0B49CB"/>
              </a:solidFill>
            </a:endParaRPr>
          </a:p>
        </p:txBody>
      </p:sp>
      <p:graphicFrame>
        <p:nvGraphicFramePr>
          <p:cNvPr id="2" name="Diagrama 1">
            <a:extLst>
              <a:ext uri="{FF2B5EF4-FFF2-40B4-BE49-F238E27FC236}">
                <a16:creationId xmlns:a16="http://schemas.microsoft.com/office/drawing/2014/main" id="{CFA52F74-C5F7-31EC-AB35-557BCEA31BB4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894016607"/>
              </p:ext>
            </p:extLst>
          </p:nvPr>
        </p:nvGraphicFramePr>
        <p:xfrm>
          <a:off x="2388260" y="4156361"/>
          <a:ext cx="8128000" cy="219160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077468438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ECD86F56755A646AC8AFCBCBD967F21" ma:contentTypeVersion="12" ma:contentTypeDescription="Create a new document." ma:contentTypeScope="" ma:versionID="5271f8e20090c87afed7729ac71f61b2">
  <xsd:schema xmlns:xsd="http://www.w3.org/2001/XMLSchema" xmlns:xs="http://www.w3.org/2001/XMLSchema" xmlns:p="http://schemas.microsoft.com/office/2006/metadata/properties" xmlns:ns2="155be751-a274-42e8-93fb-f39d3b9bccc8" xmlns:ns3="f80a141d-92ca-4d3d-9308-f7e7b1d44ce8" targetNamespace="http://schemas.microsoft.com/office/2006/metadata/properties" ma:root="true" ma:fieldsID="cf12c133eb44377ebd94fdb7db4757b0" ns2:_="" ns3:_="">
    <xsd:import namespace="155be751-a274-42e8-93fb-f39d3b9bccc8"/>
    <xsd:import namespace="f80a141d-92ca-4d3d-9308-f7e7b1d44ce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55be751-a274-42e8-93fb-f39d3b9bccc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19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80a141d-92ca-4d3d-9308-f7e7b1d44ce8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54DA07C5-A406-4A0D-B3E6-3856C94AC7F3}">
  <ds:schemaRefs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f80a141d-92ca-4d3d-9308-f7e7b1d44ce8"/>
    <ds:schemaRef ds:uri="http://purl.org/dc/dcmitype/"/>
    <ds:schemaRef ds:uri="http://www.w3.org/XML/1998/namespace"/>
    <ds:schemaRef ds:uri="155be751-a274-42e8-93fb-f39d3b9bccc8"/>
    <ds:schemaRef ds:uri="http://schemas.microsoft.com/office/2006/metadata/properties"/>
    <ds:schemaRef ds:uri="http://purl.org/dc/terms/"/>
  </ds:schemaRefs>
</ds:datastoreItem>
</file>

<file path=customXml/itemProps2.xml><?xml version="1.0" encoding="utf-8"?>
<ds:datastoreItem xmlns:ds="http://schemas.openxmlformats.org/officeDocument/2006/customXml" ds:itemID="{7EFDA260-DDA0-422C-B7AE-778F653FBB36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FD840426-F08D-42AC-9846-A20E4AB85A26}">
  <ds:schemaRefs>
    <ds:schemaRef ds:uri="155be751-a274-42e8-93fb-f39d3b9bccc8"/>
    <ds:schemaRef ds:uri="f80a141d-92ca-4d3d-9308-f7e7b1d44ce8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192</TotalTime>
  <Words>1698</Words>
  <Application>Microsoft Office PowerPoint</Application>
  <PresentationFormat>Widescreen</PresentationFormat>
  <Paragraphs>278</Paragraphs>
  <Slides>51</Slides>
  <Notes>6</Notes>
  <HiddenSlides>4</HiddenSlides>
  <MMClips>0</MMClips>
  <ScaleCrop>false</ScaleCrop>
  <HeadingPairs>
    <vt:vector size="6" baseType="variant">
      <vt:variant>
        <vt:lpstr>Fontes usadas</vt:lpstr>
      </vt:variant>
      <vt:variant>
        <vt:i4>7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51</vt:i4>
      </vt:variant>
    </vt:vector>
  </HeadingPairs>
  <TitlesOfParts>
    <vt:vector size="59" baseType="lpstr">
      <vt:lpstr>Abadi</vt:lpstr>
      <vt:lpstr>Arial</vt:lpstr>
      <vt:lpstr>Calibri</vt:lpstr>
      <vt:lpstr>Calibri Light</vt:lpstr>
      <vt:lpstr>IBM Plex Mono SemiBold</vt:lpstr>
      <vt:lpstr>IBM Plex Mono Text</vt:lpstr>
      <vt:lpstr>Trebuchet MS</vt:lpstr>
      <vt:lpstr>Custom Design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&lt;Title&gt;</dc:title>
  <dc:creator>YAN Luo</dc:creator>
  <cp:lastModifiedBy>Luiz Antonio Theodoro de Souza</cp:lastModifiedBy>
  <cp:revision>199</cp:revision>
  <dcterms:created xsi:type="dcterms:W3CDTF">2021-04-29T18:58:34Z</dcterms:created>
  <dcterms:modified xsi:type="dcterms:W3CDTF">2023-09-28T14:03:52Z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0x010100EECD86F56755A646AC8AFCBCBD967F21</vt:lpwstr>
  </property>
  <property fmtid="{D5CDD505-2E9C-101B-9397-08002B2CF9AE}" pid="3" name="MSIP_Label_4bab8652-cb8e-45ed-9aff-00ed76a575bf_Enabled">
    <vt:lpwstr>true</vt:lpwstr>
  </property>
  <property fmtid="{D5CDD505-2E9C-101B-9397-08002B2CF9AE}" pid="4" name="MSIP_Label_4bab8652-cb8e-45ed-9aff-00ed76a575bf_SetDate">
    <vt:lpwstr>2023-09-27T16:22:56Z</vt:lpwstr>
  </property>
  <property fmtid="{D5CDD505-2E9C-101B-9397-08002B2CF9AE}" pid="5" name="MSIP_Label_4bab8652-cb8e-45ed-9aff-00ed76a575bf_Method">
    <vt:lpwstr>Privileged</vt:lpwstr>
  </property>
  <property fmtid="{D5CDD505-2E9C-101B-9397-08002B2CF9AE}" pid="6" name="MSIP_Label_4bab8652-cb8e-45ed-9aff-00ed76a575bf_Name">
    <vt:lpwstr>INTERNA_SUBLABEL-2</vt:lpwstr>
  </property>
  <property fmtid="{D5CDD505-2E9C-101B-9397-08002B2CF9AE}" pid="7" name="MSIP_Label_4bab8652-cb8e-45ed-9aff-00ed76a575bf_SiteId">
    <vt:lpwstr>5b6f6241-9a57-4be4-8e50-1dfa72e79a57</vt:lpwstr>
  </property>
  <property fmtid="{D5CDD505-2E9C-101B-9397-08002B2CF9AE}" pid="8" name="MSIP_Label_4bab8652-cb8e-45ed-9aff-00ed76a575bf_ActionId">
    <vt:lpwstr>c95b41c5-ee9e-43c3-9c10-02dff1053e74</vt:lpwstr>
  </property>
  <property fmtid="{D5CDD505-2E9C-101B-9397-08002B2CF9AE}" pid="9" name="MSIP_Label_4bab8652-cb8e-45ed-9aff-00ed76a575bf_ContentBits">
    <vt:lpwstr>2</vt:lpwstr>
  </property>
  <property fmtid="{D5CDD505-2E9C-101B-9397-08002B2CF9AE}" pid="10" name="ClassificationContentMarkingFooterLocations">
    <vt:lpwstr>Custom Design:3</vt:lpwstr>
  </property>
  <property fmtid="{D5CDD505-2E9C-101B-9397-08002B2CF9AE}" pid="11" name="ClassificationContentMarkingFooterText">
    <vt:lpwstr>INTERNA</vt:lpwstr>
  </property>
</Properties>
</file>

<file path=docProps/thumbnail.jpeg>
</file>